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1"/>
    <p:sldMasterId id="2147483684" r:id="rId2"/>
  </p:sldMasterIdLst>
  <p:notesMasterIdLst>
    <p:notesMasterId r:id="rId17"/>
  </p:notesMasterIdLst>
  <p:sldIdLst>
    <p:sldId id="432" r:id="rId3"/>
    <p:sldId id="420" r:id="rId4"/>
    <p:sldId id="297" r:id="rId5"/>
    <p:sldId id="282" r:id="rId6"/>
    <p:sldId id="429" r:id="rId7"/>
    <p:sldId id="284" r:id="rId8"/>
    <p:sldId id="425" r:id="rId9"/>
    <p:sldId id="430" r:id="rId10"/>
    <p:sldId id="288" r:id="rId11"/>
    <p:sldId id="424" r:id="rId12"/>
    <p:sldId id="431" r:id="rId13"/>
    <p:sldId id="279" r:id="rId14"/>
    <p:sldId id="427" r:id="rId15"/>
    <p:sldId id="275"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BC18122-3F2D-4B49-AFF5-F3299F80AB68}" v="266" dt="2023-06-17T05:51:30.8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512"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SD to Secretary to CM" userId="3de62f4ed0db5c1c" providerId="Windows Live" clId="Web-{6B0D3C52-2D1A-469B-AEFE-D74BF754C91B}"/>
    <pc:docChg chg="modSld">
      <pc:chgData name="OSD to Secretary to CM" userId="3de62f4ed0db5c1c" providerId="Windows Live" clId="Web-{6B0D3C52-2D1A-469B-AEFE-D74BF754C91B}" dt="2023-05-05T09:02:07.028" v="1" actId="20577"/>
      <pc:docMkLst>
        <pc:docMk/>
      </pc:docMkLst>
      <pc:sldChg chg="modSp">
        <pc:chgData name="OSD to Secretary to CM" userId="3de62f4ed0db5c1c" providerId="Windows Live" clId="Web-{6B0D3C52-2D1A-469B-AEFE-D74BF754C91B}" dt="2023-05-05T09:02:07.028" v="1" actId="20577"/>
        <pc:sldMkLst>
          <pc:docMk/>
          <pc:sldMk cId="3477577350" sldId="420"/>
        </pc:sldMkLst>
        <pc:spChg chg="mod">
          <ac:chgData name="OSD to Secretary to CM" userId="3de62f4ed0db5c1c" providerId="Windows Live" clId="Web-{6B0D3C52-2D1A-469B-AEFE-D74BF754C91B}" dt="2023-05-05T09:02:07.028" v="1" actId="20577"/>
          <ac:spMkLst>
            <pc:docMk/>
            <pc:sldMk cId="3477577350" sldId="420"/>
            <ac:spMk id="38" creationId="{726CAA27-AE67-11EF-FB4B-C7469F1F3DC3}"/>
          </ac:spMkLst>
        </pc:spChg>
      </pc:sldChg>
    </pc:docChg>
  </pc:docChgLst>
  <pc:docChgLst>
    <pc:chgData name="OSD to Secretary to CM" userId="3de62f4ed0db5c1c" providerId="Windows Live" clId="Web-{F734EADB-A102-4754-914F-EA70EEBC5931}"/>
    <pc:docChg chg="modSld">
      <pc:chgData name="OSD to Secretary to CM" userId="3de62f4ed0db5c1c" providerId="Windows Live" clId="Web-{F734EADB-A102-4754-914F-EA70EEBC5931}" dt="2023-05-12T07:21:43.420" v="46" actId="20577"/>
      <pc:docMkLst>
        <pc:docMk/>
      </pc:docMkLst>
      <pc:sldChg chg="modSp">
        <pc:chgData name="OSD to Secretary to CM" userId="3de62f4ed0db5c1c" providerId="Windows Live" clId="Web-{F734EADB-A102-4754-914F-EA70EEBC5931}" dt="2023-05-12T07:21:43.420" v="46" actId="20577"/>
        <pc:sldMkLst>
          <pc:docMk/>
          <pc:sldMk cId="571125032" sldId="424"/>
        </pc:sldMkLst>
        <pc:spChg chg="mod">
          <ac:chgData name="OSD to Secretary to CM" userId="3de62f4ed0db5c1c" providerId="Windows Live" clId="Web-{F734EADB-A102-4754-914F-EA70EEBC5931}" dt="2023-05-12T07:17:54.897" v="2" actId="20577"/>
          <ac:spMkLst>
            <pc:docMk/>
            <pc:sldMk cId="571125032" sldId="424"/>
            <ac:spMk id="17" creationId="{02F4D69D-4F17-9974-C10F-07FFAD0D7168}"/>
          </ac:spMkLst>
        </pc:spChg>
        <pc:spChg chg="mod">
          <ac:chgData name="OSD to Secretary to CM" userId="3de62f4ed0db5c1c" providerId="Windows Live" clId="Web-{F734EADB-A102-4754-914F-EA70EEBC5931}" dt="2023-05-12T07:18:07.538" v="7" actId="20577"/>
          <ac:spMkLst>
            <pc:docMk/>
            <pc:sldMk cId="571125032" sldId="424"/>
            <ac:spMk id="19" creationId="{40B49A54-6E9F-CA75-B4D1-28B975D7AFF6}"/>
          </ac:spMkLst>
        </pc:spChg>
        <pc:spChg chg="mod">
          <ac:chgData name="OSD to Secretary to CM" userId="3de62f4ed0db5c1c" providerId="Windows Live" clId="Web-{F734EADB-A102-4754-914F-EA70EEBC5931}" dt="2023-05-12T07:18:38.071" v="13" actId="20577"/>
          <ac:spMkLst>
            <pc:docMk/>
            <pc:sldMk cId="571125032" sldId="424"/>
            <ac:spMk id="20" creationId="{5665541E-7CBA-EDC6-2DC8-53ACFC0D549C}"/>
          </ac:spMkLst>
        </pc:spChg>
        <pc:spChg chg="mod">
          <ac:chgData name="OSD to Secretary to CM" userId="3de62f4ed0db5c1c" providerId="Windows Live" clId="Web-{F734EADB-A102-4754-914F-EA70EEBC5931}" dt="2023-05-12T07:21:43.420" v="46" actId="20577"/>
          <ac:spMkLst>
            <pc:docMk/>
            <pc:sldMk cId="571125032" sldId="424"/>
            <ac:spMk id="23" creationId="{A7D02FD5-1A2D-54FC-8460-FDB2A37BCD01}"/>
          </ac:spMkLst>
        </pc:spChg>
        <pc:spChg chg="mod">
          <ac:chgData name="OSD to Secretary to CM" userId="3de62f4ed0db5c1c" providerId="Windows Live" clId="Web-{F734EADB-A102-4754-914F-EA70EEBC5931}" dt="2023-05-12T07:18:52.212" v="14" actId="20577"/>
          <ac:spMkLst>
            <pc:docMk/>
            <pc:sldMk cId="571125032" sldId="424"/>
            <ac:spMk id="26" creationId="{8307A853-0D76-B16A-CD76-75024CDC94A7}"/>
          </ac:spMkLst>
        </pc:spChg>
        <pc:spChg chg="mod">
          <ac:chgData name="OSD to Secretary to CM" userId="3de62f4ed0db5c1c" providerId="Windows Live" clId="Web-{F734EADB-A102-4754-914F-EA70EEBC5931}" dt="2023-05-12T07:20:30.621" v="44" actId="20577"/>
          <ac:spMkLst>
            <pc:docMk/>
            <pc:sldMk cId="571125032" sldId="424"/>
            <ac:spMk id="31" creationId="{35CBDD95-4A49-2315-4AD9-9EECEB50DC6D}"/>
          </ac:spMkLst>
        </pc:spChg>
      </pc:sldChg>
    </pc:docChg>
  </pc:docChgLst>
  <pc:docChgLst>
    <pc:chgData name="OSD to Secretary to CM" userId="3de62f4ed0db5c1c" providerId="Windows Live" clId="Web-{486D1FEE-7073-414E-8944-7E70AEE96CAE}"/>
    <pc:docChg chg="modSld">
      <pc:chgData name="OSD to Secretary to CM" userId="3de62f4ed0db5c1c" providerId="Windows Live" clId="Web-{486D1FEE-7073-414E-8944-7E70AEE96CAE}" dt="2023-05-05T07:15:36.603" v="3" actId="20577"/>
      <pc:docMkLst>
        <pc:docMk/>
      </pc:docMkLst>
      <pc:sldChg chg="modSp">
        <pc:chgData name="OSD to Secretary to CM" userId="3de62f4ed0db5c1c" providerId="Windows Live" clId="Web-{486D1FEE-7073-414E-8944-7E70AEE96CAE}" dt="2023-05-05T07:15:36.603" v="3" actId="20577"/>
        <pc:sldMkLst>
          <pc:docMk/>
          <pc:sldMk cId="3477577350" sldId="420"/>
        </pc:sldMkLst>
        <pc:spChg chg="mod">
          <ac:chgData name="OSD to Secretary to CM" userId="3de62f4ed0db5c1c" providerId="Windows Live" clId="Web-{486D1FEE-7073-414E-8944-7E70AEE96CAE}" dt="2023-05-05T07:04:33.993" v="1" actId="20577"/>
          <ac:spMkLst>
            <pc:docMk/>
            <pc:sldMk cId="3477577350" sldId="420"/>
            <ac:spMk id="4" creationId="{04126603-3B10-3D35-AC5D-725EB4FCBBC7}"/>
          </ac:spMkLst>
        </pc:spChg>
        <pc:spChg chg="mod">
          <ac:chgData name="OSD to Secretary to CM" userId="3de62f4ed0db5c1c" providerId="Windows Live" clId="Web-{486D1FEE-7073-414E-8944-7E70AEE96CAE}" dt="2023-05-05T07:15:36.603" v="3" actId="20577"/>
          <ac:spMkLst>
            <pc:docMk/>
            <pc:sldMk cId="3477577350" sldId="420"/>
            <ac:spMk id="10" creationId="{283C5AA9-F4FE-3B6F-60E0-2E0580C2EE37}"/>
          </ac:spMkLst>
        </pc:spChg>
      </pc:sldChg>
    </pc:docChg>
  </pc:docChgLst>
  <pc:docChgLst>
    <pc:chgData name="OSD to Secretary to CM" userId="3de62f4ed0db5c1c" providerId="Windows Live" clId="Web-{53376FD0-3AEC-41EC-89CE-DAF564792CE2}"/>
    <pc:docChg chg="modSld">
      <pc:chgData name="OSD to Secretary to CM" userId="3de62f4ed0db5c1c" providerId="Windows Live" clId="Web-{53376FD0-3AEC-41EC-89CE-DAF564792CE2}" dt="2023-05-12T06:01:40.413" v="254" actId="1076"/>
      <pc:docMkLst>
        <pc:docMk/>
      </pc:docMkLst>
      <pc:sldChg chg="modSp">
        <pc:chgData name="OSD to Secretary to CM" userId="3de62f4ed0db5c1c" providerId="Windows Live" clId="Web-{53376FD0-3AEC-41EC-89CE-DAF564792CE2}" dt="2023-05-12T06:01:40.413" v="254" actId="1076"/>
        <pc:sldMkLst>
          <pc:docMk/>
          <pc:sldMk cId="2578044929" sldId="421"/>
        </pc:sldMkLst>
        <pc:spChg chg="mod">
          <ac:chgData name="OSD to Secretary to CM" userId="3de62f4ed0db5c1c" providerId="Windows Live" clId="Web-{53376FD0-3AEC-41EC-89CE-DAF564792CE2}" dt="2023-05-12T06:01:32.178" v="251" actId="14100"/>
          <ac:spMkLst>
            <pc:docMk/>
            <pc:sldMk cId="2578044929" sldId="421"/>
            <ac:spMk id="611" creationId="{00000000-0000-0000-0000-000000000000}"/>
          </ac:spMkLst>
        </pc:spChg>
        <pc:spChg chg="mod">
          <ac:chgData name="OSD to Secretary to CM" userId="3de62f4ed0db5c1c" providerId="Windows Live" clId="Web-{53376FD0-3AEC-41EC-89CE-DAF564792CE2}" dt="2023-05-12T06:01:32.272" v="252" actId="14100"/>
          <ac:spMkLst>
            <pc:docMk/>
            <pc:sldMk cId="2578044929" sldId="421"/>
            <ac:spMk id="615" creationId="{00000000-0000-0000-0000-000000000000}"/>
          </ac:spMkLst>
        </pc:spChg>
        <pc:graphicFrameChg chg="mod modGraphic">
          <ac:chgData name="OSD to Secretary to CM" userId="3de62f4ed0db5c1c" providerId="Windows Live" clId="Web-{53376FD0-3AEC-41EC-89CE-DAF564792CE2}" dt="2023-05-12T06:01:40.335" v="253" actId="1076"/>
          <ac:graphicFrameMkLst>
            <pc:docMk/>
            <pc:sldMk cId="2578044929" sldId="421"/>
            <ac:graphicFrameMk id="612" creationId="{00000000-0000-0000-0000-000000000000}"/>
          </ac:graphicFrameMkLst>
        </pc:graphicFrameChg>
        <pc:graphicFrameChg chg="mod modGraphic">
          <ac:chgData name="OSD to Secretary to CM" userId="3de62f4ed0db5c1c" providerId="Windows Live" clId="Web-{53376FD0-3AEC-41EC-89CE-DAF564792CE2}" dt="2023-05-12T06:01:40.413" v="254" actId="1076"/>
          <ac:graphicFrameMkLst>
            <pc:docMk/>
            <pc:sldMk cId="2578044929" sldId="421"/>
            <ac:graphicFrameMk id="616" creationId="{00000000-0000-0000-0000-000000000000}"/>
          </ac:graphicFrameMkLst>
        </pc:graphicFrameChg>
      </pc:sldChg>
    </pc:docChg>
  </pc:docChgLst>
  <pc:docChgLst>
    <pc:chgData name="OSD to Secretary to CM" userId="3de62f4ed0db5c1c" providerId="Windows Live" clId="Web-{3C29FC51-97DA-471A-BA89-5CD25FFFD8BA}"/>
    <pc:docChg chg="modSld sldOrd">
      <pc:chgData name="OSD to Secretary to CM" userId="3de62f4ed0db5c1c" providerId="Windows Live" clId="Web-{3C29FC51-97DA-471A-BA89-5CD25FFFD8BA}" dt="2023-05-05T06:05:23.533" v="19" actId="20577"/>
      <pc:docMkLst>
        <pc:docMk/>
      </pc:docMkLst>
      <pc:sldChg chg="modSp">
        <pc:chgData name="OSD to Secretary to CM" userId="3de62f4ed0db5c1c" providerId="Windows Live" clId="Web-{3C29FC51-97DA-471A-BA89-5CD25FFFD8BA}" dt="2023-05-05T06:03:54.843" v="8" actId="20577"/>
        <pc:sldMkLst>
          <pc:docMk/>
          <pc:sldMk cId="3990285524" sldId="362"/>
        </pc:sldMkLst>
        <pc:spChg chg="mod">
          <ac:chgData name="OSD to Secretary to CM" userId="3de62f4ed0db5c1c" providerId="Windows Live" clId="Web-{3C29FC51-97DA-471A-BA89-5CD25FFFD8BA}" dt="2023-05-05T06:03:54.843" v="8" actId="20577"/>
          <ac:spMkLst>
            <pc:docMk/>
            <pc:sldMk cId="3990285524" sldId="362"/>
            <ac:spMk id="20" creationId="{FB5D9EE4-A632-C8C8-183D-1D2512390E1D}"/>
          </ac:spMkLst>
        </pc:spChg>
      </pc:sldChg>
      <pc:sldChg chg="modSp ord">
        <pc:chgData name="OSD to Secretary to CM" userId="3de62f4ed0db5c1c" providerId="Windows Live" clId="Web-{3C29FC51-97DA-471A-BA89-5CD25FFFD8BA}" dt="2023-05-05T06:04:39.657" v="17" actId="20577"/>
        <pc:sldMkLst>
          <pc:docMk/>
          <pc:sldMk cId="1594836178" sldId="408"/>
        </pc:sldMkLst>
        <pc:spChg chg="mod">
          <ac:chgData name="OSD to Secretary to CM" userId="3de62f4ed0db5c1c" providerId="Windows Live" clId="Web-{3C29FC51-97DA-471A-BA89-5CD25FFFD8BA}" dt="2023-05-05T06:04:39.657" v="17" actId="20577"/>
          <ac:spMkLst>
            <pc:docMk/>
            <pc:sldMk cId="1594836178" sldId="408"/>
            <ac:spMk id="9" creationId="{2DC01F59-C7BC-5467-0664-DC9E3A720FD3}"/>
          </ac:spMkLst>
        </pc:spChg>
      </pc:sldChg>
      <pc:sldChg chg="modSp">
        <pc:chgData name="OSD to Secretary to CM" userId="3de62f4ed0db5c1c" providerId="Windows Live" clId="Web-{3C29FC51-97DA-471A-BA89-5CD25FFFD8BA}" dt="2023-05-05T06:04:33.094" v="14" actId="20577"/>
        <pc:sldMkLst>
          <pc:docMk/>
          <pc:sldMk cId="750348935" sldId="410"/>
        </pc:sldMkLst>
        <pc:spChg chg="mod">
          <ac:chgData name="OSD to Secretary to CM" userId="3de62f4ed0db5c1c" providerId="Windows Live" clId="Web-{3C29FC51-97DA-471A-BA89-5CD25FFFD8BA}" dt="2023-05-05T06:04:33.094" v="14" actId="20577"/>
          <ac:spMkLst>
            <pc:docMk/>
            <pc:sldMk cId="750348935" sldId="410"/>
            <ac:spMk id="17" creationId="{2CE5566F-90AF-124A-B32D-2D4289C2E7A7}"/>
          </ac:spMkLst>
        </pc:spChg>
      </pc:sldChg>
      <pc:sldChg chg="modSp">
        <pc:chgData name="OSD to Secretary to CM" userId="3de62f4ed0db5c1c" providerId="Windows Live" clId="Web-{3C29FC51-97DA-471A-BA89-5CD25FFFD8BA}" dt="2023-05-05T06:03:48.843" v="5" actId="20577"/>
        <pc:sldMkLst>
          <pc:docMk/>
          <pc:sldMk cId="4292551305" sldId="413"/>
        </pc:sldMkLst>
        <pc:spChg chg="mod">
          <ac:chgData name="OSD to Secretary to CM" userId="3de62f4ed0db5c1c" providerId="Windows Live" clId="Web-{3C29FC51-97DA-471A-BA89-5CD25FFFD8BA}" dt="2023-05-05T06:03:48.843" v="5" actId="20577"/>
          <ac:spMkLst>
            <pc:docMk/>
            <pc:sldMk cId="4292551305" sldId="413"/>
            <ac:spMk id="9" creationId="{16FA3C1A-783B-C452-3F60-2121B08D771D}"/>
          </ac:spMkLst>
        </pc:spChg>
      </pc:sldChg>
      <pc:sldChg chg="modSp ord">
        <pc:chgData name="OSD to Secretary to CM" userId="3de62f4ed0db5c1c" providerId="Windows Live" clId="Web-{3C29FC51-97DA-471A-BA89-5CD25FFFD8BA}" dt="2023-05-05T06:04:36.188" v="16" actId="20577"/>
        <pc:sldMkLst>
          <pc:docMk/>
          <pc:sldMk cId="3025225144" sldId="416"/>
        </pc:sldMkLst>
        <pc:spChg chg="mod">
          <ac:chgData name="OSD to Secretary to CM" userId="3de62f4ed0db5c1c" providerId="Windows Live" clId="Web-{3C29FC51-97DA-471A-BA89-5CD25FFFD8BA}" dt="2023-05-05T06:04:36.188" v="16" actId="20577"/>
          <ac:spMkLst>
            <pc:docMk/>
            <pc:sldMk cId="3025225144" sldId="416"/>
            <ac:spMk id="5" creationId="{5D4EF215-AB16-AF60-80CF-E04F4B9578E6}"/>
          </ac:spMkLst>
        </pc:spChg>
      </pc:sldChg>
      <pc:sldChg chg="modSp">
        <pc:chgData name="OSD to Secretary to CM" userId="3de62f4ed0db5c1c" providerId="Windows Live" clId="Web-{3C29FC51-97DA-471A-BA89-5CD25FFFD8BA}" dt="2023-05-05T06:04:00.734" v="10" actId="20577"/>
        <pc:sldMkLst>
          <pc:docMk/>
          <pc:sldMk cId="3077045029" sldId="417"/>
        </pc:sldMkLst>
        <pc:spChg chg="mod">
          <ac:chgData name="OSD to Secretary to CM" userId="3de62f4ed0db5c1c" providerId="Windows Live" clId="Web-{3C29FC51-97DA-471A-BA89-5CD25FFFD8BA}" dt="2023-05-05T06:04:00.734" v="10" actId="20577"/>
          <ac:spMkLst>
            <pc:docMk/>
            <pc:sldMk cId="3077045029" sldId="417"/>
            <ac:spMk id="5" creationId="{481DDE13-9E7A-034F-F1F3-F1C3FA8A7357}"/>
          </ac:spMkLst>
        </pc:spChg>
      </pc:sldChg>
      <pc:sldChg chg="addSp modSp ord">
        <pc:chgData name="OSD to Secretary to CM" userId="3de62f4ed0db5c1c" providerId="Windows Live" clId="Web-{3C29FC51-97DA-471A-BA89-5CD25FFFD8BA}" dt="2023-05-05T06:04:29.250" v="13" actId="20577"/>
        <pc:sldMkLst>
          <pc:docMk/>
          <pc:sldMk cId="1024013027" sldId="419"/>
        </pc:sldMkLst>
        <pc:spChg chg="add mod">
          <ac:chgData name="OSD to Secretary to CM" userId="3de62f4ed0db5c1c" providerId="Windows Live" clId="Web-{3C29FC51-97DA-471A-BA89-5CD25FFFD8BA}" dt="2023-05-05T06:04:29.250" v="13" actId="20577"/>
          <ac:spMkLst>
            <pc:docMk/>
            <pc:sldMk cId="1024013027" sldId="419"/>
            <ac:spMk id="10" creationId="{D4E2E533-94CB-69C1-333E-C000CC5BAD47}"/>
          </ac:spMkLst>
        </pc:spChg>
      </pc:sldChg>
      <pc:sldChg chg="addSp modSp">
        <pc:chgData name="OSD to Secretary to CM" userId="3de62f4ed0db5c1c" providerId="Windows Live" clId="Web-{3C29FC51-97DA-471A-BA89-5CD25FFFD8BA}" dt="2023-05-05T06:05:23.533" v="19" actId="20577"/>
        <pc:sldMkLst>
          <pc:docMk/>
          <pc:sldMk cId="3477577350" sldId="420"/>
        </pc:sldMkLst>
        <pc:spChg chg="add mod">
          <ac:chgData name="OSD to Secretary to CM" userId="3de62f4ed0db5c1c" providerId="Windows Live" clId="Web-{3C29FC51-97DA-471A-BA89-5CD25FFFD8BA}" dt="2023-05-05T06:05:23.533" v="19" actId="20577"/>
          <ac:spMkLst>
            <pc:docMk/>
            <pc:sldMk cId="3477577350" sldId="420"/>
            <ac:spMk id="14" creationId="{CA44B443-B11A-2A74-8444-FD311FC62B01}"/>
          </ac:spMkLst>
        </pc:spChg>
      </pc:sldChg>
    </pc:docChg>
  </pc:docChgLst>
  <pc:docChgLst>
    <pc:chgData name="OSD to Secretary to CM" userId="3de62f4ed0db5c1c" providerId="Windows Live" clId="Web-{5F8CB12D-09E7-419F-AC35-4C12C46E1BE1}"/>
    <pc:docChg chg="modSld">
      <pc:chgData name="OSD to Secretary to CM" userId="3de62f4ed0db5c1c" providerId="Windows Live" clId="Web-{5F8CB12D-09E7-419F-AC35-4C12C46E1BE1}" dt="2023-05-12T07:02:33.057" v="103" actId="1076"/>
      <pc:docMkLst>
        <pc:docMk/>
      </pc:docMkLst>
      <pc:sldChg chg="modSp">
        <pc:chgData name="OSD to Secretary to CM" userId="3de62f4ed0db5c1c" providerId="Windows Live" clId="Web-{5F8CB12D-09E7-419F-AC35-4C12C46E1BE1}" dt="2023-05-12T05:03:21.326" v="41" actId="20577"/>
        <pc:sldMkLst>
          <pc:docMk/>
          <pc:sldMk cId="4019159199" sldId="368"/>
        </pc:sldMkLst>
        <pc:spChg chg="mod">
          <ac:chgData name="OSD to Secretary to CM" userId="3de62f4ed0db5c1c" providerId="Windows Live" clId="Web-{5F8CB12D-09E7-419F-AC35-4C12C46E1BE1}" dt="2023-05-12T04:52:44.429" v="37" actId="20577"/>
          <ac:spMkLst>
            <pc:docMk/>
            <pc:sldMk cId="4019159199" sldId="368"/>
            <ac:spMk id="3" creationId="{1BFB2611-85EC-F5C9-2602-CEB3283C72E4}"/>
          </ac:spMkLst>
        </pc:spChg>
        <pc:spChg chg="mod">
          <ac:chgData name="OSD to Secretary to CM" userId="3de62f4ed0db5c1c" providerId="Windows Live" clId="Web-{5F8CB12D-09E7-419F-AC35-4C12C46E1BE1}" dt="2023-05-12T05:03:21.326" v="41" actId="20577"/>
          <ac:spMkLst>
            <pc:docMk/>
            <pc:sldMk cId="4019159199" sldId="368"/>
            <ac:spMk id="5" creationId="{14011AD2-E710-7663-B981-D5628BD3A8B6}"/>
          </ac:spMkLst>
        </pc:spChg>
      </pc:sldChg>
      <pc:sldChg chg="addSp modSp">
        <pc:chgData name="OSD to Secretary to CM" userId="3de62f4ed0db5c1c" providerId="Windows Live" clId="Web-{5F8CB12D-09E7-419F-AC35-4C12C46E1BE1}" dt="2023-05-12T07:02:33.057" v="103" actId="1076"/>
        <pc:sldMkLst>
          <pc:docMk/>
          <pc:sldMk cId="571125032" sldId="424"/>
        </pc:sldMkLst>
        <pc:spChg chg="mod">
          <ac:chgData name="OSD to Secretary to CM" userId="3de62f4ed0db5c1c" providerId="Windows Live" clId="Web-{5F8CB12D-09E7-419F-AC35-4C12C46E1BE1}" dt="2023-05-12T06:57:02.546" v="46" actId="20577"/>
          <ac:spMkLst>
            <pc:docMk/>
            <pc:sldMk cId="571125032" sldId="424"/>
            <ac:spMk id="3" creationId="{FAEEA815-8F2F-B708-358F-28883D2DBC49}"/>
          </ac:spMkLst>
        </pc:spChg>
        <pc:spChg chg="mod">
          <ac:chgData name="OSD to Secretary to CM" userId="3de62f4ed0db5c1c" providerId="Windows Live" clId="Web-{5F8CB12D-09E7-419F-AC35-4C12C46E1BE1}" dt="2023-05-12T06:56:53.780" v="43" actId="20577"/>
          <ac:spMkLst>
            <pc:docMk/>
            <pc:sldMk cId="571125032" sldId="424"/>
            <ac:spMk id="5" creationId="{6C0C88C5-4FC1-5A5C-5ED4-57315DE82BF0}"/>
          </ac:spMkLst>
        </pc:spChg>
        <pc:spChg chg="mod">
          <ac:chgData name="OSD to Secretary to CM" userId="3de62f4ed0db5c1c" providerId="Windows Live" clId="Web-{5F8CB12D-09E7-419F-AC35-4C12C46E1BE1}" dt="2023-05-12T06:57:15.125" v="52" actId="20577"/>
          <ac:spMkLst>
            <pc:docMk/>
            <pc:sldMk cId="571125032" sldId="424"/>
            <ac:spMk id="6" creationId="{67B27595-E972-0BA1-7CB7-B43BA1B4480A}"/>
          </ac:spMkLst>
        </pc:spChg>
        <pc:spChg chg="mod">
          <ac:chgData name="OSD to Secretary to CM" userId="3de62f4ed0db5c1c" providerId="Windows Live" clId="Web-{5F8CB12D-09E7-419F-AC35-4C12C46E1BE1}" dt="2023-05-12T06:57:08" v="48" actId="20577"/>
          <ac:spMkLst>
            <pc:docMk/>
            <pc:sldMk cId="571125032" sldId="424"/>
            <ac:spMk id="7" creationId="{10ED9C8B-D8BB-1DCD-C5A3-7656399DF146}"/>
          </ac:spMkLst>
        </pc:spChg>
        <pc:spChg chg="mod">
          <ac:chgData name="OSD to Secretary to CM" userId="3de62f4ed0db5c1c" providerId="Windows Live" clId="Web-{5F8CB12D-09E7-419F-AC35-4C12C46E1BE1}" dt="2023-05-12T06:57:33.329" v="70" actId="20577"/>
          <ac:spMkLst>
            <pc:docMk/>
            <pc:sldMk cId="571125032" sldId="424"/>
            <ac:spMk id="8" creationId="{B25C41EA-2226-0A76-B8C1-6E50DB9C4031}"/>
          </ac:spMkLst>
        </pc:spChg>
        <pc:spChg chg="mod">
          <ac:chgData name="OSD to Secretary to CM" userId="3de62f4ed0db5c1c" providerId="Windows Live" clId="Web-{5F8CB12D-09E7-419F-AC35-4C12C46E1BE1}" dt="2023-05-12T06:57:39.641" v="75" actId="20577"/>
          <ac:spMkLst>
            <pc:docMk/>
            <pc:sldMk cId="571125032" sldId="424"/>
            <ac:spMk id="14" creationId="{287D45AA-2A69-6477-923C-ACB22D567C4F}"/>
          </ac:spMkLst>
        </pc:spChg>
        <pc:spChg chg="mod">
          <ac:chgData name="OSD to Secretary to CM" userId="3de62f4ed0db5c1c" providerId="Windows Live" clId="Web-{5F8CB12D-09E7-419F-AC35-4C12C46E1BE1}" dt="2023-05-12T06:57:47.454" v="80" actId="20577"/>
          <ac:spMkLst>
            <pc:docMk/>
            <pc:sldMk cId="571125032" sldId="424"/>
            <ac:spMk id="17" creationId="{02F4D69D-4F17-9974-C10F-07FFAD0D7168}"/>
          </ac:spMkLst>
        </pc:spChg>
        <pc:spChg chg="mod">
          <ac:chgData name="OSD to Secretary to CM" userId="3de62f4ed0db5c1c" providerId="Windows Live" clId="Web-{5F8CB12D-09E7-419F-AC35-4C12C46E1BE1}" dt="2023-05-12T06:58:30.643" v="92" actId="20577"/>
          <ac:spMkLst>
            <pc:docMk/>
            <pc:sldMk cId="571125032" sldId="424"/>
            <ac:spMk id="19" creationId="{40B49A54-6E9F-CA75-B4D1-28B975D7AFF6}"/>
          </ac:spMkLst>
        </pc:spChg>
        <pc:spChg chg="mod">
          <ac:chgData name="OSD to Secretary to CM" userId="3de62f4ed0db5c1c" providerId="Windows Live" clId="Web-{5F8CB12D-09E7-419F-AC35-4C12C46E1BE1}" dt="2023-05-12T06:58:52.675" v="96" actId="20577"/>
          <ac:spMkLst>
            <pc:docMk/>
            <pc:sldMk cId="571125032" sldId="424"/>
            <ac:spMk id="23" creationId="{A7D02FD5-1A2D-54FC-8460-FDB2A37BCD01}"/>
          </ac:spMkLst>
        </pc:spChg>
        <pc:spChg chg="mod">
          <ac:chgData name="OSD to Secretary to CM" userId="3de62f4ed0db5c1c" providerId="Windows Live" clId="Web-{5F8CB12D-09E7-419F-AC35-4C12C46E1BE1}" dt="2023-05-12T07:00:51.570" v="98" actId="20577"/>
          <ac:spMkLst>
            <pc:docMk/>
            <pc:sldMk cId="571125032" sldId="424"/>
            <ac:spMk id="26" creationId="{8307A853-0D76-B16A-CD76-75024CDC94A7}"/>
          </ac:spMkLst>
        </pc:spChg>
        <pc:picChg chg="add mod">
          <ac:chgData name="OSD to Secretary to CM" userId="3de62f4ed0db5c1c" providerId="Windows Live" clId="Web-{5F8CB12D-09E7-419F-AC35-4C12C46E1BE1}" dt="2023-05-12T07:02:33.057" v="103" actId="1076"/>
          <ac:picMkLst>
            <pc:docMk/>
            <pc:sldMk cId="571125032" sldId="424"/>
            <ac:picMk id="27" creationId="{D56164E7-B1E1-DE4A-3359-168249D167C4}"/>
          </ac:picMkLst>
        </pc:picChg>
      </pc:sldChg>
    </pc:docChg>
  </pc:docChgLst>
  <pc:docChgLst>
    <pc:chgData name="OSD to Secretary to CM" userId="3de62f4ed0db5c1c" providerId="Windows Live" clId="Web-{2055AE7D-DECD-40EA-8EFC-DD3F9C24748D}"/>
    <pc:docChg chg="modSld">
      <pc:chgData name="OSD to Secretary to CM" userId="3de62f4ed0db5c1c" providerId="Windows Live" clId="Web-{2055AE7D-DECD-40EA-8EFC-DD3F9C24748D}" dt="2023-05-19T09:57:18.989" v="9" actId="20577"/>
      <pc:docMkLst>
        <pc:docMk/>
      </pc:docMkLst>
      <pc:sldChg chg="delSp modSp">
        <pc:chgData name="OSD to Secretary to CM" userId="3de62f4ed0db5c1c" providerId="Windows Live" clId="Web-{2055AE7D-DECD-40EA-8EFC-DD3F9C24748D}" dt="2023-05-19T09:57:18.989" v="9" actId="20577"/>
        <pc:sldMkLst>
          <pc:docMk/>
          <pc:sldMk cId="1919285626" sldId="256"/>
        </pc:sldMkLst>
        <pc:spChg chg="mod">
          <ac:chgData name="OSD to Secretary to CM" userId="3de62f4ed0db5c1c" providerId="Windows Live" clId="Web-{2055AE7D-DECD-40EA-8EFC-DD3F9C24748D}" dt="2023-05-19T09:57:18.989" v="9" actId="20577"/>
          <ac:spMkLst>
            <pc:docMk/>
            <pc:sldMk cId="1919285626" sldId="256"/>
            <ac:spMk id="2" creationId="{FCB32221-7CBD-7844-A132-BD74C7ACFC2C}"/>
          </ac:spMkLst>
        </pc:spChg>
        <pc:spChg chg="del">
          <ac:chgData name="OSD to Secretary to CM" userId="3de62f4ed0db5c1c" providerId="Windows Live" clId="Web-{2055AE7D-DECD-40EA-8EFC-DD3F9C24748D}" dt="2023-05-19T09:57:11.723" v="7"/>
          <ac:spMkLst>
            <pc:docMk/>
            <pc:sldMk cId="1919285626" sldId="256"/>
            <ac:spMk id="3" creationId="{7A1D1257-6DDB-7396-003C-DAED47997E73}"/>
          </ac:spMkLst>
        </pc:spChg>
      </pc:sldChg>
    </pc:docChg>
  </pc:docChgLst>
  <pc:docChgLst>
    <pc:chgData name="bharath gupta" userId="42dda3196f95a913" providerId="LiveId" clId="{E8845B8A-10D8-4BCE-9CE2-7A0593409BFD}"/>
    <pc:docChg chg="undo redo custSel addSld delSld modSld sldOrd">
      <pc:chgData name="bharath gupta" userId="42dda3196f95a913" providerId="LiveId" clId="{E8845B8A-10D8-4BCE-9CE2-7A0593409BFD}" dt="2023-05-12T12:43:21.892" v="7978" actId="2711"/>
      <pc:docMkLst>
        <pc:docMk/>
      </pc:docMkLst>
      <pc:sldChg chg="modSp mod">
        <pc:chgData name="bharath gupta" userId="42dda3196f95a913" providerId="LiveId" clId="{E8845B8A-10D8-4BCE-9CE2-7A0593409BFD}" dt="2023-05-12T07:47:09.806" v="7121" actId="20577"/>
        <pc:sldMkLst>
          <pc:docMk/>
          <pc:sldMk cId="1919285626" sldId="256"/>
        </pc:sldMkLst>
        <pc:spChg chg="mod">
          <ac:chgData name="bharath gupta" userId="42dda3196f95a913" providerId="LiveId" clId="{E8845B8A-10D8-4BCE-9CE2-7A0593409BFD}" dt="2023-05-12T07:47:09.806" v="7121" actId="20577"/>
          <ac:spMkLst>
            <pc:docMk/>
            <pc:sldMk cId="1919285626" sldId="256"/>
            <ac:spMk id="2" creationId="{FCB32221-7CBD-7844-A132-BD74C7ACFC2C}"/>
          </ac:spMkLst>
        </pc:spChg>
      </pc:sldChg>
      <pc:sldChg chg="addSp delSp modSp add mod">
        <pc:chgData name="bharath gupta" userId="42dda3196f95a913" providerId="LiveId" clId="{E8845B8A-10D8-4BCE-9CE2-7A0593409BFD}" dt="2023-05-12T10:26:42.330" v="7571" actId="478"/>
        <pc:sldMkLst>
          <pc:docMk/>
          <pc:sldMk cId="4019159199" sldId="368"/>
        </pc:sldMkLst>
        <pc:spChg chg="mod">
          <ac:chgData name="bharath gupta" userId="42dda3196f95a913" providerId="LiveId" clId="{E8845B8A-10D8-4BCE-9CE2-7A0593409BFD}" dt="2023-05-12T04:45:31.592" v="4448" actId="20577"/>
          <ac:spMkLst>
            <pc:docMk/>
            <pc:sldMk cId="4019159199" sldId="368"/>
            <ac:spMk id="2" creationId="{3BDCD3BE-4384-F251-8B93-3786AD3D4CC3}"/>
          </ac:spMkLst>
        </pc:spChg>
        <pc:spChg chg="mod">
          <ac:chgData name="bharath gupta" userId="42dda3196f95a913" providerId="LiveId" clId="{E8845B8A-10D8-4BCE-9CE2-7A0593409BFD}" dt="2023-05-11T06:02:55.082" v="3939" actId="20577"/>
          <ac:spMkLst>
            <pc:docMk/>
            <pc:sldMk cId="4019159199" sldId="368"/>
            <ac:spMk id="3" creationId="{1BFB2611-85EC-F5C9-2602-CEB3283C72E4}"/>
          </ac:spMkLst>
        </pc:spChg>
        <pc:spChg chg="mod">
          <ac:chgData name="bharath gupta" userId="42dda3196f95a913" providerId="LiveId" clId="{E8845B8A-10D8-4BCE-9CE2-7A0593409BFD}" dt="2023-05-12T05:03:21.861" v="5158" actId="20577"/>
          <ac:spMkLst>
            <pc:docMk/>
            <pc:sldMk cId="4019159199" sldId="368"/>
            <ac:spMk id="5" creationId="{14011AD2-E710-7663-B981-D5628BD3A8B6}"/>
          </ac:spMkLst>
        </pc:spChg>
        <pc:spChg chg="del">
          <ac:chgData name="bharath gupta" userId="42dda3196f95a913" providerId="LiveId" clId="{E8845B8A-10D8-4BCE-9CE2-7A0593409BFD}" dt="2023-05-12T04:46:38.114" v="4455" actId="478"/>
          <ac:spMkLst>
            <pc:docMk/>
            <pc:sldMk cId="4019159199" sldId="368"/>
            <ac:spMk id="6" creationId="{8896EAF1-89D9-A07B-7000-ED0E45F16B2C}"/>
          </ac:spMkLst>
        </pc:spChg>
        <pc:spChg chg="add del mod">
          <ac:chgData name="bharath gupta" userId="42dda3196f95a913" providerId="LiveId" clId="{E8845B8A-10D8-4BCE-9CE2-7A0593409BFD}" dt="2023-05-12T10:26:42.330" v="7571" actId="478"/>
          <ac:spMkLst>
            <pc:docMk/>
            <pc:sldMk cId="4019159199" sldId="368"/>
            <ac:spMk id="6" creationId="{E8DC8F89-C5AE-EAFA-550E-ECB14467399E}"/>
          </ac:spMkLst>
        </pc:spChg>
        <pc:spChg chg="mod">
          <ac:chgData name="bharath gupta" userId="42dda3196f95a913" providerId="LiveId" clId="{E8845B8A-10D8-4BCE-9CE2-7A0593409BFD}" dt="2023-05-12T04:46:47.351" v="4458" actId="1076"/>
          <ac:spMkLst>
            <pc:docMk/>
            <pc:sldMk cId="4019159199" sldId="368"/>
            <ac:spMk id="12" creationId="{FD11A4C6-F929-D3E8-DFA9-11039DED8472}"/>
          </ac:spMkLst>
        </pc:spChg>
        <pc:spChg chg="mod">
          <ac:chgData name="bharath gupta" userId="42dda3196f95a913" providerId="LiveId" clId="{E8845B8A-10D8-4BCE-9CE2-7A0593409BFD}" dt="2023-05-11T06:05:50.551" v="4303" actId="20577"/>
          <ac:spMkLst>
            <pc:docMk/>
            <pc:sldMk cId="4019159199" sldId="368"/>
            <ac:spMk id="13" creationId="{02EFADA2-A4F1-96AA-77A2-EBD83B7F47B5}"/>
          </ac:spMkLst>
        </pc:spChg>
        <pc:spChg chg="mod">
          <ac:chgData name="bharath gupta" userId="42dda3196f95a913" providerId="LiveId" clId="{E8845B8A-10D8-4BCE-9CE2-7A0593409BFD}" dt="2023-05-12T05:03:37.096" v="5161" actId="33524"/>
          <ac:spMkLst>
            <pc:docMk/>
            <pc:sldMk cId="4019159199" sldId="368"/>
            <ac:spMk id="18" creationId="{FAD79FC6-0CC8-BD58-9658-CC86DC990709}"/>
          </ac:spMkLst>
        </pc:spChg>
        <pc:spChg chg="mod">
          <ac:chgData name="bharath gupta" userId="42dda3196f95a913" providerId="LiveId" clId="{E8845B8A-10D8-4BCE-9CE2-7A0593409BFD}" dt="2023-05-11T06:05:58.543" v="4326" actId="20577"/>
          <ac:spMkLst>
            <pc:docMk/>
            <pc:sldMk cId="4019159199" sldId="368"/>
            <ac:spMk id="19" creationId="{F33F24AC-5AD0-4D7E-1144-48711C71FA20}"/>
          </ac:spMkLst>
        </pc:spChg>
        <pc:spChg chg="mod">
          <ac:chgData name="bharath gupta" userId="42dda3196f95a913" providerId="LiveId" clId="{E8845B8A-10D8-4BCE-9CE2-7A0593409BFD}" dt="2023-05-11T06:06:26.782" v="4412" actId="20577"/>
          <ac:spMkLst>
            <pc:docMk/>
            <pc:sldMk cId="4019159199" sldId="368"/>
            <ac:spMk id="20" creationId="{6AFF56D4-C23A-A712-DA1F-C6895718E332}"/>
          </ac:spMkLst>
        </pc:spChg>
        <pc:spChg chg="del">
          <ac:chgData name="bharath gupta" userId="42dda3196f95a913" providerId="LiveId" clId="{E8845B8A-10D8-4BCE-9CE2-7A0593409BFD}" dt="2023-05-11T06:04:59.462" v="4190" actId="478"/>
          <ac:spMkLst>
            <pc:docMk/>
            <pc:sldMk cId="4019159199" sldId="368"/>
            <ac:spMk id="24" creationId="{01C7A62E-0C8E-4499-5FAE-74669E5380B2}"/>
          </ac:spMkLst>
        </pc:spChg>
        <pc:spChg chg="del">
          <ac:chgData name="bharath gupta" userId="42dda3196f95a913" providerId="LiveId" clId="{E8845B8A-10D8-4BCE-9CE2-7A0593409BFD}" dt="2023-05-12T04:46:38.114" v="4455" actId="478"/>
          <ac:spMkLst>
            <pc:docMk/>
            <pc:sldMk cId="4019159199" sldId="368"/>
            <ac:spMk id="28" creationId="{463CAB9E-DBA3-F0F8-3091-1BF6121076FA}"/>
          </ac:spMkLst>
        </pc:spChg>
        <pc:spChg chg="mod">
          <ac:chgData name="bharath gupta" userId="42dda3196f95a913" providerId="LiveId" clId="{E8845B8A-10D8-4BCE-9CE2-7A0593409BFD}" dt="2023-05-12T04:46:41.985" v="4456" actId="1076"/>
          <ac:spMkLst>
            <pc:docMk/>
            <pc:sldMk cId="4019159199" sldId="368"/>
            <ac:spMk id="30" creationId="{C163492D-826D-A310-8C85-FC01DC0EF0CF}"/>
          </ac:spMkLst>
        </pc:spChg>
        <pc:spChg chg="del">
          <ac:chgData name="bharath gupta" userId="42dda3196f95a913" providerId="LiveId" clId="{E8845B8A-10D8-4BCE-9CE2-7A0593409BFD}" dt="2023-05-12T04:46:38.114" v="4455" actId="478"/>
          <ac:spMkLst>
            <pc:docMk/>
            <pc:sldMk cId="4019159199" sldId="368"/>
            <ac:spMk id="31" creationId="{707112DF-7DC2-B661-3267-BC83EB2A0525}"/>
          </ac:spMkLst>
        </pc:spChg>
        <pc:spChg chg="del">
          <ac:chgData name="bharath gupta" userId="42dda3196f95a913" providerId="LiveId" clId="{E8845B8A-10D8-4BCE-9CE2-7A0593409BFD}" dt="2023-05-12T04:46:38.114" v="4455" actId="478"/>
          <ac:spMkLst>
            <pc:docMk/>
            <pc:sldMk cId="4019159199" sldId="368"/>
            <ac:spMk id="33" creationId="{15CAFCA0-11E1-41BC-1BE7-7FCE263965A6}"/>
          </ac:spMkLst>
        </pc:spChg>
        <pc:spChg chg="del">
          <ac:chgData name="bharath gupta" userId="42dda3196f95a913" providerId="LiveId" clId="{E8845B8A-10D8-4BCE-9CE2-7A0593409BFD}" dt="2023-05-12T04:46:38.114" v="4455" actId="478"/>
          <ac:spMkLst>
            <pc:docMk/>
            <pc:sldMk cId="4019159199" sldId="368"/>
            <ac:spMk id="34" creationId="{A1784732-2A66-A6A4-E4FB-AC36A3C6C9D1}"/>
          </ac:spMkLst>
        </pc:spChg>
        <pc:spChg chg="del">
          <ac:chgData name="bharath gupta" userId="42dda3196f95a913" providerId="LiveId" clId="{E8845B8A-10D8-4BCE-9CE2-7A0593409BFD}" dt="2023-05-12T04:46:38.114" v="4455" actId="478"/>
          <ac:spMkLst>
            <pc:docMk/>
            <pc:sldMk cId="4019159199" sldId="368"/>
            <ac:spMk id="35" creationId="{C3FA0F60-3D9D-E178-DB2D-E3D5D452BE4F}"/>
          </ac:spMkLst>
        </pc:spChg>
        <pc:spChg chg="del">
          <ac:chgData name="bharath gupta" userId="42dda3196f95a913" providerId="LiveId" clId="{E8845B8A-10D8-4BCE-9CE2-7A0593409BFD}" dt="2023-05-12T04:46:38.114" v="4455" actId="478"/>
          <ac:spMkLst>
            <pc:docMk/>
            <pc:sldMk cId="4019159199" sldId="368"/>
            <ac:spMk id="36" creationId="{4387DDE0-A534-927B-7E88-702C0C467CFD}"/>
          </ac:spMkLst>
        </pc:spChg>
        <pc:spChg chg="mod">
          <ac:chgData name="bharath gupta" userId="42dda3196f95a913" providerId="LiveId" clId="{E8845B8A-10D8-4BCE-9CE2-7A0593409BFD}" dt="2023-05-12T04:38:22.658" v="4421" actId="14100"/>
          <ac:spMkLst>
            <pc:docMk/>
            <pc:sldMk cId="4019159199" sldId="368"/>
            <ac:spMk id="37" creationId="{E1EB62F2-B67A-60F5-13F9-B72450BD013D}"/>
          </ac:spMkLst>
        </pc:spChg>
        <pc:spChg chg="mod">
          <ac:chgData name="bharath gupta" userId="42dda3196f95a913" providerId="LiveId" clId="{E8845B8A-10D8-4BCE-9CE2-7A0593409BFD}" dt="2023-05-12T04:38:27.607" v="4422" actId="404"/>
          <ac:spMkLst>
            <pc:docMk/>
            <pc:sldMk cId="4019159199" sldId="368"/>
            <ac:spMk id="38" creationId="{B689B72B-C8ED-BB91-7C8F-25C277968823}"/>
          </ac:spMkLst>
        </pc:spChg>
        <pc:spChg chg="mod">
          <ac:chgData name="bharath gupta" userId="42dda3196f95a913" providerId="LiveId" clId="{E8845B8A-10D8-4BCE-9CE2-7A0593409BFD}" dt="2023-05-12T04:46:19.722" v="4454" actId="1076"/>
          <ac:spMkLst>
            <pc:docMk/>
            <pc:sldMk cId="4019159199" sldId="368"/>
            <ac:spMk id="39" creationId="{B6358CE0-088B-5D79-EB3F-BCA3547E961E}"/>
          </ac:spMkLst>
        </pc:spChg>
        <pc:spChg chg="mod">
          <ac:chgData name="bharath gupta" userId="42dda3196f95a913" providerId="LiveId" clId="{E8845B8A-10D8-4BCE-9CE2-7A0593409BFD}" dt="2023-05-11T06:02:16.680" v="3862" actId="20577"/>
          <ac:spMkLst>
            <pc:docMk/>
            <pc:sldMk cId="4019159199" sldId="368"/>
            <ac:spMk id="40" creationId="{7C562E97-0B9D-7145-95FB-3355A9700086}"/>
          </ac:spMkLst>
        </pc:spChg>
        <pc:spChg chg="mod">
          <ac:chgData name="bharath gupta" userId="42dda3196f95a913" providerId="LiveId" clId="{E8845B8A-10D8-4BCE-9CE2-7A0593409BFD}" dt="2023-05-12T04:38:32.222" v="4423" actId="1076"/>
          <ac:spMkLst>
            <pc:docMk/>
            <pc:sldMk cId="4019159199" sldId="368"/>
            <ac:spMk id="41" creationId="{71F202EC-902E-9545-32F4-6084D8146869}"/>
          </ac:spMkLst>
        </pc:spChg>
        <pc:spChg chg="mod">
          <ac:chgData name="bharath gupta" userId="42dda3196f95a913" providerId="LiveId" clId="{E8845B8A-10D8-4BCE-9CE2-7A0593409BFD}" dt="2023-05-12T04:38:37.783" v="4424" actId="404"/>
          <ac:spMkLst>
            <pc:docMk/>
            <pc:sldMk cId="4019159199" sldId="368"/>
            <ac:spMk id="42" creationId="{75AA2FB5-C435-60BE-7677-E19FBDFAEF2B}"/>
          </ac:spMkLst>
        </pc:spChg>
      </pc:sldChg>
      <pc:sldChg chg="addSp delSp modSp add del mod">
        <pc:chgData name="bharath gupta" userId="42dda3196f95a913" providerId="LiveId" clId="{E8845B8A-10D8-4BCE-9CE2-7A0593409BFD}" dt="2023-05-12T09:50:13.811" v="7549" actId="14100"/>
        <pc:sldMkLst>
          <pc:docMk/>
          <pc:sldMk cId="1024746432" sldId="408"/>
        </pc:sldMkLst>
        <pc:spChg chg="mod">
          <ac:chgData name="bharath gupta" userId="42dda3196f95a913" providerId="LiveId" clId="{E8845B8A-10D8-4BCE-9CE2-7A0593409BFD}" dt="2023-05-12T09:50:07.479" v="7548" actId="1076"/>
          <ac:spMkLst>
            <pc:docMk/>
            <pc:sldMk cId="1024746432" sldId="408"/>
            <ac:spMk id="3" creationId="{706C582D-4410-D861-C891-CB9F94F81CEB}"/>
          </ac:spMkLst>
        </pc:spChg>
        <pc:spChg chg="mod">
          <ac:chgData name="bharath gupta" userId="42dda3196f95a913" providerId="LiveId" clId="{E8845B8A-10D8-4BCE-9CE2-7A0593409BFD}" dt="2023-05-12T09:50:04.783" v="7547" actId="1076"/>
          <ac:spMkLst>
            <pc:docMk/>
            <pc:sldMk cId="1024746432" sldId="408"/>
            <ac:spMk id="4" creationId="{DDEB7A3D-EF0B-BFA0-808D-108EBE8BD298}"/>
          </ac:spMkLst>
        </pc:spChg>
        <pc:spChg chg="mod">
          <ac:chgData name="bharath gupta" userId="42dda3196f95a913" providerId="LiveId" clId="{E8845B8A-10D8-4BCE-9CE2-7A0593409BFD}" dt="2023-05-12T09:50:13.811" v="7549" actId="14100"/>
          <ac:spMkLst>
            <pc:docMk/>
            <pc:sldMk cId="1024746432" sldId="408"/>
            <ac:spMk id="5" creationId="{6CFAD7F5-9C33-B102-198F-3ED41A2235BC}"/>
          </ac:spMkLst>
        </pc:spChg>
        <pc:spChg chg="add del mod">
          <ac:chgData name="bharath gupta" userId="42dda3196f95a913" providerId="LiveId" clId="{E8845B8A-10D8-4BCE-9CE2-7A0593409BFD}" dt="2023-05-12T07:48:17.184" v="7124" actId="478"/>
          <ac:spMkLst>
            <pc:docMk/>
            <pc:sldMk cId="1024746432" sldId="408"/>
            <ac:spMk id="11" creationId="{9ECEA2D0-2423-09A0-5FAF-59976C01D417}"/>
          </ac:spMkLst>
        </pc:spChg>
        <pc:spChg chg="add mod">
          <ac:chgData name="bharath gupta" userId="42dda3196f95a913" providerId="LiveId" clId="{E8845B8A-10D8-4BCE-9CE2-7A0593409BFD}" dt="2023-05-12T07:48:23.191" v="7126" actId="1076"/>
          <ac:spMkLst>
            <pc:docMk/>
            <pc:sldMk cId="1024746432" sldId="408"/>
            <ac:spMk id="12" creationId="{261412AF-15CE-0C54-9BD8-BC48872E9F0D}"/>
          </ac:spMkLst>
        </pc:spChg>
        <pc:spChg chg="add mod">
          <ac:chgData name="bharath gupta" userId="42dda3196f95a913" providerId="LiveId" clId="{E8845B8A-10D8-4BCE-9CE2-7A0593409BFD}" dt="2023-05-12T07:48:29.347" v="7127" actId="14100"/>
          <ac:spMkLst>
            <pc:docMk/>
            <pc:sldMk cId="1024746432" sldId="408"/>
            <ac:spMk id="13" creationId="{589193FF-70A7-F930-43EA-6CA87AB2D869}"/>
          </ac:spMkLst>
        </pc:spChg>
        <pc:spChg chg="add mod">
          <ac:chgData name="bharath gupta" userId="42dda3196f95a913" providerId="LiveId" clId="{E8845B8A-10D8-4BCE-9CE2-7A0593409BFD}" dt="2023-05-12T07:48:23.191" v="7126" actId="1076"/>
          <ac:spMkLst>
            <pc:docMk/>
            <pc:sldMk cId="1024746432" sldId="408"/>
            <ac:spMk id="14" creationId="{88103FF9-1E55-8DC6-479D-35552CD38103}"/>
          </ac:spMkLst>
        </pc:spChg>
        <pc:spChg chg="add mod">
          <ac:chgData name="bharath gupta" userId="42dda3196f95a913" providerId="LiveId" clId="{E8845B8A-10D8-4BCE-9CE2-7A0593409BFD}" dt="2023-05-12T07:48:23.191" v="7126" actId="1076"/>
          <ac:spMkLst>
            <pc:docMk/>
            <pc:sldMk cId="1024746432" sldId="408"/>
            <ac:spMk id="15" creationId="{C337EDC8-B3D2-67EF-A976-5BE6BBE36A3B}"/>
          </ac:spMkLst>
        </pc:spChg>
        <pc:spChg chg="add mod">
          <ac:chgData name="bharath gupta" userId="42dda3196f95a913" providerId="LiveId" clId="{E8845B8A-10D8-4BCE-9CE2-7A0593409BFD}" dt="2023-05-12T07:48:23.191" v="7126" actId="1076"/>
          <ac:spMkLst>
            <pc:docMk/>
            <pc:sldMk cId="1024746432" sldId="408"/>
            <ac:spMk id="16" creationId="{F7F50474-02E3-D5A8-FF62-1506691B82AE}"/>
          </ac:spMkLst>
        </pc:spChg>
        <pc:spChg chg="add mod">
          <ac:chgData name="bharath gupta" userId="42dda3196f95a913" providerId="LiveId" clId="{E8845B8A-10D8-4BCE-9CE2-7A0593409BFD}" dt="2023-05-12T07:48:23.191" v="7126" actId="1076"/>
          <ac:spMkLst>
            <pc:docMk/>
            <pc:sldMk cId="1024746432" sldId="408"/>
            <ac:spMk id="17" creationId="{AA20008D-372E-028B-36A7-1EA0E125F35F}"/>
          </ac:spMkLst>
        </pc:spChg>
        <pc:spChg chg="add mod">
          <ac:chgData name="bharath gupta" userId="42dda3196f95a913" providerId="LiveId" clId="{E8845B8A-10D8-4BCE-9CE2-7A0593409BFD}" dt="2023-05-12T07:48:23.191" v="7126" actId="1076"/>
          <ac:spMkLst>
            <pc:docMk/>
            <pc:sldMk cId="1024746432" sldId="408"/>
            <ac:spMk id="18" creationId="{E3A65010-91B5-3164-DD56-50C0240E86B3}"/>
          </ac:spMkLst>
        </pc:spChg>
        <pc:spChg chg="add mod">
          <ac:chgData name="bharath gupta" userId="42dda3196f95a913" providerId="LiveId" clId="{E8845B8A-10D8-4BCE-9CE2-7A0593409BFD}" dt="2023-05-12T07:48:23.191" v="7126" actId="1076"/>
          <ac:spMkLst>
            <pc:docMk/>
            <pc:sldMk cId="1024746432" sldId="408"/>
            <ac:spMk id="34" creationId="{A24773DA-DC8F-97C5-648D-3F0899DE7C26}"/>
          </ac:spMkLst>
        </pc:spChg>
        <pc:spChg chg="add mod">
          <ac:chgData name="bharath gupta" userId="42dda3196f95a913" providerId="LiveId" clId="{E8845B8A-10D8-4BCE-9CE2-7A0593409BFD}" dt="2023-05-12T07:48:23.191" v="7126" actId="1076"/>
          <ac:spMkLst>
            <pc:docMk/>
            <pc:sldMk cId="1024746432" sldId="408"/>
            <ac:spMk id="35" creationId="{0911602A-A3E3-0688-27F6-CB390B423A6B}"/>
          </ac:spMkLst>
        </pc:spChg>
        <pc:spChg chg="add mod">
          <ac:chgData name="bharath gupta" userId="42dda3196f95a913" providerId="LiveId" clId="{E8845B8A-10D8-4BCE-9CE2-7A0593409BFD}" dt="2023-05-12T07:48:23.191" v="7126" actId="1076"/>
          <ac:spMkLst>
            <pc:docMk/>
            <pc:sldMk cId="1024746432" sldId="408"/>
            <ac:spMk id="36" creationId="{56C669DC-C967-9A43-1830-87AACB3D03E8}"/>
          </ac:spMkLst>
        </pc:spChg>
        <pc:spChg chg="add mod">
          <ac:chgData name="bharath gupta" userId="42dda3196f95a913" providerId="LiveId" clId="{E8845B8A-10D8-4BCE-9CE2-7A0593409BFD}" dt="2023-05-12T07:48:23.191" v="7126" actId="1076"/>
          <ac:spMkLst>
            <pc:docMk/>
            <pc:sldMk cId="1024746432" sldId="408"/>
            <ac:spMk id="37" creationId="{9F12FC91-A58D-EBFB-F30D-59C603B7E922}"/>
          </ac:spMkLst>
        </pc:spChg>
        <pc:spChg chg="add mod">
          <ac:chgData name="bharath gupta" userId="42dda3196f95a913" providerId="LiveId" clId="{E8845B8A-10D8-4BCE-9CE2-7A0593409BFD}" dt="2023-05-12T07:48:23.191" v="7126" actId="1076"/>
          <ac:spMkLst>
            <pc:docMk/>
            <pc:sldMk cId="1024746432" sldId="408"/>
            <ac:spMk id="38" creationId="{19E2E0D7-4ECE-66F8-DEFE-695655ABD8F9}"/>
          </ac:spMkLst>
        </pc:spChg>
        <pc:spChg chg="add mod">
          <ac:chgData name="bharath gupta" userId="42dda3196f95a913" providerId="LiveId" clId="{E8845B8A-10D8-4BCE-9CE2-7A0593409BFD}" dt="2023-05-12T07:48:23.191" v="7126" actId="1076"/>
          <ac:spMkLst>
            <pc:docMk/>
            <pc:sldMk cId="1024746432" sldId="408"/>
            <ac:spMk id="39" creationId="{C07ED22F-DBB3-DF64-980F-E9F9AE9B93E5}"/>
          </ac:spMkLst>
        </pc:spChg>
        <pc:spChg chg="mod">
          <ac:chgData name="bharath gupta" userId="42dda3196f95a913" providerId="LiveId" clId="{E8845B8A-10D8-4BCE-9CE2-7A0593409BFD}" dt="2023-05-12T09:49:58.639" v="7546" actId="14100"/>
          <ac:spMkLst>
            <pc:docMk/>
            <pc:sldMk cId="1024746432" sldId="408"/>
            <ac:spMk id="52" creationId="{A383A3D8-0FD0-1063-48A1-E9BEA0F7FEE5}"/>
          </ac:spMkLst>
        </pc:spChg>
      </pc:sldChg>
      <pc:sldChg chg="del">
        <pc:chgData name="bharath gupta" userId="42dda3196f95a913" providerId="LiveId" clId="{E8845B8A-10D8-4BCE-9CE2-7A0593409BFD}" dt="2023-05-10T05:02:44.480" v="50" actId="47"/>
        <pc:sldMkLst>
          <pc:docMk/>
          <pc:sldMk cId="1594836178" sldId="408"/>
        </pc:sldMkLst>
      </pc:sldChg>
      <pc:sldChg chg="add del">
        <pc:chgData name="bharath gupta" userId="42dda3196f95a913" providerId="LiveId" clId="{E8845B8A-10D8-4BCE-9CE2-7A0593409BFD}" dt="2023-05-12T04:34:54.440" v="4419" actId="47"/>
        <pc:sldMkLst>
          <pc:docMk/>
          <pc:sldMk cId="542508913" sldId="409"/>
        </pc:sldMkLst>
      </pc:sldChg>
      <pc:sldChg chg="del">
        <pc:chgData name="bharath gupta" userId="42dda3196f95a913" providerId="LiveId" clId="{E8845B8A-10D8-4BCE-9CE2-7A0593409BFD}" dt="2023-05-10T05:02:44.480" v="50" actId="47"/>
        <pc:sldMkLst>
          <pc:docMk/>
          <pc:sldMk cId="750348935" sldId="410"/>
        </pc:sldMkLst>
      </pc:sldChg>
      <pc:sldChg chg="delSp modSp add del mod">
        <pc:chgData name="bharath gupta" userId="42dda3196f95a913" providerId="LiveId" clId="{E8845B8A-10D8-4BCE-9CE2-7A0593409BFD}" dt="2023-05-12T10:26:36.806" v="7570" actId="47"/>
        <pc:sldMkLst>
          <pc:docMk/>
          <pc:sldMk cId="3690909877" sldId="411"/>
        </pc:sldMkLst>
        <pc:spChg chg="del">
          <ac:chgData name="bharath gupta" userId="42dda3196f95a913" providerId="LiveId" clId="{E8845B8A-10D8-4BCE-9CE2-7A0593409BFD}" dt="2023-05-12T05:02:29.912" v="5140" actId="478"/>
          <ac:spMkLst>
            <pc:docMk/>
            <pc:sldMk cId="3690909877" sldId="411"/>
            <ac:spMk id="4" creationId="{42E29E81-AF29-C6C7-BE7E-086C42547459}"/>
          </ac:spMkLst>
        </pc:spChg>
        <pc:spChg chg="del">
          <ac:chgData name="bharath gupta" userId="42dda3196f95a913" providerId="LiveId" clId="{E8845B8A-10D8-4BCE-9CE2-7A0593409BFD}" dt="2023-05-12T05:02:29.912" v="5140" actId="478"/>
          <ac:spMkLst>
            <pc:docMk/>
            <pc:sldMk cId="3690909877" sldId="411"/>
            <ac:spMk id="5" creationId="{4038760F-9632-9E28-A1E8-D9AB059D0519}"/>
          </ac:spMkLst>
        </pc:spChg>
        <pc:spChg chg="mod">
          <ac:chgData name="bharath gupta" userId="42dda3196f95a913" providerId="LiveId" clId="{E8845B8A-10D8-4BCE-9CE2-7A0593409BFD}" dt="2023-05-12T05:02:34.573" v="5141" actId="1076"/>
          <ac:spMkLst>
            <pc:docMk/>
            <pc:sldMk cId="3690909877" sldId="411"/>
            <ac:spMk id="17" creationId="{F0803D73-AA68-0598-A0EF-AEE7831CDA51}"/>
          </ac:spMkLst>
        </pc:spChg>
        <pc:spChg chg="mod">
          <ac:chgData name="bharath gupta" userId="42dda3196f95a913" providerId="LiveId" clId="{E8845B8A-10D8-4BCE-9CE2-7A0593409BFD}" dt="2023-05-12T05:02:34.573" v="5141" actId="1076"/>
          <ac:spMkLst>
            <pc:docMk/>
            <pc:sldMk cId="3690909877" sldId="411"/>
            <ac:spMk id="19" creationId="{A7576A93-2FF7-E29A-524A-7F552311EAA9}"/>
          </ac:spMkLst>
        </pc:spChg>
      </pc:sldChg>
      <pc:sldChg chg="addSp delSp modSp add del mod">
        <pc:chgData name="bharath gupta" userId="42dda3196f95a913" providerId="LiveId" clId="{E8845B8A-10D8-4BCE-9CE2-7A0593409BFD}" dt="2023-05-12T07:50:51.394" v="7148" actId="478"/>
        <pc:sldMkLst>
          <pc:docMk/>
          <pc:sldMk cId="358636812" sldId="412"/>
        </pc:sldMkLst>
        <pc:spChg chg="add del">
          <ac:chgData name="bharath gupta" userId="42dda3196f95a913" providerId="LiveId" clId="{E8845B8A-10D8-4BCE-9CE2-7A0593409BFD}" dt="2023-05-12T07:50:51.394" v="7148" actId="478"/>
          <ac:spMkLst>
            <pc:docMk/>
            <pc:sldMk cId="358636812" sldId="412"/>
            <ac:spMk id="8" creationId="{6D8C7451-4BD2-B582-2E16-D3FC9A95FEA0}"/>
          </ac:spMkLst>
        </pc:spChg>
        <pc:spChg chg="add del">
          <ac:chgData name="bharath gupta" userId="42dda3196f95a913" providerId="LiveId" clId="{E8845B8A-10D8-4BCE-9CE2-7A0593409BFD}" dt="2023-05-12T07:50:51.394" v="7148" actId="478"/>
          <ac:spMkLst>
            <pc:docMk/>
            <pc:sldMk cId="358636812" sldId="412"/>
            <ac:spMk id="9" creationId="{78702FA0-4F54-C0C4-1EA6-62D4C472D71A}"/>
          </ac:spMkLst>
        </pc:spChg>
        <pc:spChg chg="add del">
          <ac:chgData name="bharath gupta" userId="42dda3196f95a913" providerId="LiveId" clId="{E8845B8A-10D8-4BCE-9CE2-7A0593409BFD}" dt="2023-05-12T07:50:51.394" v="7148" actId="478"/>
          <ac:spMkLst>
            <pc:docMk/>
            <pc:sldMk cId="358636812" sldId="412"/>
            <ac:spMk id="10" creationId="{6720E721-8655-DCD3-8D9D-CE4B7EA99D39}"/>
          </ac:spMkLst>
        </pc:spChg>
        <pc:spChg chg="add del">
          <ac:chgData name="bharath gupta" userId="42dda3196f95a913" providerId="LiveId" clId="{E8845B8A-10D8-4BCE-9CE2-7A0593409BFD}" dt="2023-05-12T07:50:51.394" v="7148" actId="478"/>
          <ac:spMkLst>
            <pc:docMk/>
            <pc:sldMk cId="358636812" sldId="412"/>
            <ac:spMk id="11" creationId="{9AEEA8CD-E92D-0A4F-57A2-CAEB00FF24F2}"/>
          </ac:spMkLst>
        </pc:spChg>
        <pc:spChg chg="add del">
          <ac:chgData name="bharath gupta" userId="42dda3196f95a913" providerId="LiveId" clId="{E8845B8A-10D8-4BCE-9CE2-7A0593409BFD}" dt="2023-05-12T07:50:48.485" v="7147" actId="478"/>
          <ac:spMkLst>
            <pc:docMk/>
            <pc:sldMk cId="358636812" sldId="412"/>
            <ac:spMk id="35" creationId="{EE3C0F81-58F0-6E10-E888-AFF9A7D3AE6C}"/>
          </ac:spMkLst>
        </pc:spChg>
        <pc:spChg chg="add del">
          <ac:chgData name="bharath gupta" userId="42dda3196f95a913" providerId="LiveId" clId="{E8845B8A-10D8-4BCE-9CE2-7A0593409BFD}" dt="2023-05-12T07:50:48.485" v="7147" actId="478"/>
          <ac:spMkLst>
            <pc:docMk/>
            <pc:sldMk cId="358636812" sldId="412"/>
            <ac:spMk id="36" creationId="{5FB178F8-DB3A-0ACD-0468-2B0864455035}"/>
          </ac:spMkLst>
        </pc:spChg>
        <pc:spChg chg="add del">
          <ac:chgData name="bharath gupta" userId="42dda3196f95a913" providerId="LiveId" clId="{E8845B8A-10D8-4BCE-9CE2-7A0593409BFD}" dt="2023-05-12T07:50:48.485" v="7147" actId="478"/>
          <ac:spMkLst>
            <pc:docMk/>
            <pc:sldMk cId="358636812" sldId="412"/>
            <ac:spMk id="37" creationId="{E23EF627-F164-AB08-5802-78E8C38E48BB}"/>
          </ac:spMkLst>
        </pc:spChg>
        <pc:spChg chg="mod">
          <ac:chgData name="bharath gupta" userId="42dda3196f95a913" providerId="LiveId" clId="{E8845B8A-10D8-4BCE-9CE2-7A0593409BFD}" dt="2023-05-12T07:50:35.612" v="7145" actId="20577"/>
          <ac:spMkLst>
            <pc:docMk/>
            <pc:sldMk cId="358636812" sldId="412"/>
            <ac:spMk id="40" creationId="{3323B42A-E387-4AA3-A927-2360A608B42D}"/>
          </ac:spMkLst>
        </pc:spChg>
        <pc:spChg chg="add del">
          <ac:chgData name="bharath gupta" userId="42dda3196f95a913" providerId="LiveId" clId="{E8845B8A-10D8-4BCE-9CE2-7A0593409BFD}" dt="2023-05-12T07:50:48.485" v="7147" actId="478"/>
          <ac:spMkLst>
            <pc:docMk/>
            <pc:sldMk cId="358636812" sldId="412"/>
            <ac:spMk id="41" creationId="{4FC9626E-175B-CCF5-7DF0-0808DACEF90B}"/>
          </ac:spMkLst>
        </pc:spChg>
      </pc:sldChg>
      <pc:sldChg chg="del">
        <pc:chgData name="bharath gupta" userId="42dda3196f95a913" providerId="LiveId" clId="{E8845B8A-10D8-4BCE-9CE2-7A0593409BFD}" dt="2023-05-10T05:02:44.480" v="50" actId="47"/>
        <pc:sldMkLst>
          <pc:docMk/>
          <pc:sldMk cId="4292551305" sldId="413"/>
        </pc:sldMkLst>
      </pc:sldChg>
      <pc:sldChg chg="del">
        <pc:chgData name="bharath gupta" userId="42dda3196f95a913" providerId="LiveId" clId="{E8845B8A-10D8-4BCE-9CE2-7A0593409BFD}" dt="2023-05-10T12:52:19.501" v="2394" actId="47"/>
        <pc:sldMkLst>
          <pc:docMk/>
          <pc:sldMk cId="3871244142" sldId="415"/>
        </pc:sldMkLst>
      </pc:sldChg>
      <pc:sldChg chg="del">
        <pc:chgData name="bharath gupta" userId="42dda3196f95a913" providerId="LiveId" clId="{E8845B8A-10D8-4BCE-9CE2-7A0593409BFD}" dt="2023-05-10T05:02:44.480" v="50" actId="47"/>
        <pc:sldMkLst>
          <pc:docMk/>
          <pc:sldMk cId="3025225144" sldId="416"/>
        </pc:sldMkLst>
      </pc:sldChg>
      <pc:sldChg chg="del">
        <pc:chgData name="bharath gupta" userId="42dda3196f95a913" providerId="LiveId" clId="{E8845B8A-10D8-4BCE-9CE2-7A0593409BFD}" dt="2023-05-10T05:02:47.257" v="51" actId="47"/>
        <pc:sldMkLst>
          <pc:docMk/>
          <pc:sldMk cId="3077045029" sldId="417"/>
        </pc:sldMkLst>
      </pc:sldChg>
      <pc:sldChg chg="addSp delSp modSp mod">
        <pc:chgData name="bharath gupta" userId="42dda3196f95a913" providerId="LiveId" clId="{E8845B8A-10D8-4BCE-9CE2-7A0593409BFD}" dt="2023-05-12T08:34:35.240" v="7415" actId="404"/>
        <pc:sldMkLst>
          <pc:docMk/>
          <pc:sldMk cId="1024013027" sldId="419"/>
        </pc:sldMkLst>
        <pc:spChg chg="mod">
          <ac:chgData name="bharath gupta" userId="42dda3196f95a913" providerId="LiveId" clId="{E8845B8A-10D8-4BCE-9CE2-7A0593409BFD}" dt="2023-05-10T05:03:20.420" v="64" actId="20577"/>
          <ac:spMkLst>
            <pc:docMk/>
            <pc:sldMk cId="1024013027" sldId="419"/>
            <ac:spMk id="2" creationId="{624873C0-018C-6DD3-52F6-3ED6F249CAE0}"/>
          </ac:spMkLst>
        </pc:spChg>
        <pc:spChg chg="del">
          <ac:chgData name="bharath gupta" userId="42dda3196f95a913" providerId="LiveId" clId="{E8845B8A-10D8-4BCE-9CE2-7A0593409BFD}" dt="2023-05-10T05:03:29.215" v="65" actId="478"/>
          <ac:spMkLst>
            <pc:docMk/>
            <pc:sldMk cId="1024013027" sldId="419"/>
            <ac:spMk id="3" creationId="{26EEFC13-9A02-D4EC-8C6C-0FEC0F2C9F88}"/>
          </ac:spMkLst>
        </pc:spChg>
        <pc:spChg chg="add mod">
          <ac:chgData name="bharath gupta" userId="42dda3196f95a913" providerId="LiveId" clId="{E8845B8A-10D8-4BCE-9CE2-7A0593409BFD}" dt="2023-05-10T12:56:47.696" v="2461" actId="20577"/>
          <ac:spMkLst>
            <pc:docMk/>
            <pc:sldMk cId="1024013027" sldId="419"/>
            <ac:spMk id="3" creationId="{A9B0C20C-E653-9181-6DDC-D9D4F7FF72DD}"/>
          </ac:spMkLst>
        </pc:spChg>
        <pc:spChg chg="mod">
          <ac:chgData name="bharath gupta" userId="42dda3196f95a913" providerId="LiveId" clId="{E8845B8A-10D8-4BCE-9CE2-7A0593409BFD}" dt="2023-05-10T05:03:58.917" v="102" actId="122"/>
          <ac:spMkLst>
            <pc:docMk/>
            <pc:sldMk cId="1024013027" sldId="419"/>
            <ac:spMk id="4" creationId="{A08CBE6B-1E59-5D1B-2D36-1AE36A76DE67}"/>
          </ac:spMkLst>
        </pc:spChg>
        <pc:spChg chg="del">
          <ac:chgData name="bharath gupta" userId="42dda3196f95a913" providerId="LiveId" clId="{E8845B8A-10D8-4BCE-9CE2-7A0593409BFD}" dt="2023-05-10T05:03:29.215" v="65" actId="478"/>
          <ac:spMkLst>
            <pc:docMk/>
            <pc:sldMk cId="1024013027" sldId="419"/>
            <ac:spMk id="5" creationId="{53CB5F0F-C807-4828-A137-676999BD7670}"/>
          </ac:spMkLst>
        </pc:spChg>
        <pc:spChg chg="add mod">
          <ac:chgData name="bharath gupta" userId="42dda3196f95a913" providerId="LiveId" clId="{E8845B8A-10D8-4BCE-9CE2-7A0593409BFD}" dt="2023-05-10T13:05:40.885" v="2964" actId="113"/>
          <ac:spMkLst>
            <pc:docMk/>
            <pc:sldMk cId="1024013027" sldId="419"/>
            <ac:spMk id="5" creationId="{E74FE185-D5A3-F066-F263-77473D8DEDCA}"/>
          </ac:spMkLst>
        </pc:spChg>
        <pc:spChg chg="del">
          <ac:chgData name="bharath gupta" userId="42dda3196f95a913" providerId="LiveId" clId="{E8845B8A-10D8-4BCE-9CE2-7A0593409BFD}" dt="2023-05-10T05:03:29.215" v="65" actId="478"/>
          <ac:spMkLst>
            <pc:docMk/>
            <pc:sldMk cId="1024013027" sldId="419"/>
            <ac:spMk id="6" creationId="{061320C0-B25E-0558-732B-EB50D11A67B1}"/>
          </ac:spMkLst>
        </pc:spChg>
        <pc:spChg chg="add mod">
          <ac:chgData name="bharath gupta" userId="42dda3196f95a913" providerId="LiveId" clId="{E8845B8A-10D8-4BCE-9CE2-7A0593409BFD}" dt="2023-05-12T08:34:35.240" v="7415" actId="404"/>
          <ac:spMkLst>
            <pc:docMk/>
            <pc:sldMk cId="1024013027" sldId="419"/>
            <ac:spMk id="6" creationId="{6394752C-7634-5AD8-759B-1C33DDECCC2E}"/>
          </ac:spMkLst>
        </pc:spChg>
        <pc:spChg chg="del">
          <ac:chgData name="bharath gupta" userId="42dda3196f95a913" providerId="LiveId" clId="{E8845B8A-10D8-4BCE-9CE2-7A0593409BFD}" dt="2023-05-10T05:03:29.215" v="65" actId="478"/>
          <ac:spMkLst>
            <pc:docMk/>
            <pc:sldMk cId="1024013027" sldId="419"/>
            <ac:spMk id="7" creationId="{42EDE920-0334-D92F-0573-B29E531C9066}"/>
          </ac:spMkLst>
        </pc:spChg>
        <pc:spChg chg="del">
          <ac:chgData name="bharath gupta" userId="42dda3196f95a913" providerId="LiveId" clId="{E8845B8A-10D8-4BCE-9CE2-7A0593409BFD}" dt="2023-05-10T05:03:29.215" v="65" actId="478"/>
          <ac:spMkLst>
            <pc:docMk/>
            <pc:sldMk cId="1024013027" sldId="419"/>
            <ac:spMk id="8" creationId="{7750B76D-4096-2CED-AEA2-2612D69A2C36}"/>
          </ac:spMkLst>
        </pc:spChg>
        <pc:spChg chg="add mod">
          <ac:chgData name="bharath gupta" userId="42dda3196f95a913" providerId="LiveId" clId="{E8845B8A-10D8-4BCE-9CE2-7A0593409BFD}" dt="2023-05-10T06:16:43.159" v="437" actId="313"/>
          <ac:spMkLst>
            <pc:docMk/>
            <pc:sldMk cId="1024013027" sldId="419"/>
            <ac:spMk id="9" creationId="{2A3846F5-C576-1702-E4A2-E7EB179B66B5}"/>
          </ac:spMkLst>
        </pc:spChg>
        <pc:spChg chg="mod">
          <ac:chgData name="bharath gupta" userId="42dda3196f95a913" providerId="LiveId" clId="{E8845B8A-10D8-4BCE-9CE2-7A0593409BFD}" dt="2023-05-10T12:56:37.381" v="2448" actId="1076"/>
          <ac:spMkLst>
            <pc:docMk/>
            <pc:sldMk cId="1024013027" sldId="419"/>
            <ac:spMk id="11" creationId="{F12835B9-E2AB-9A95-5DF8-FFF71B436A87}"/>
          </ac:spMkLst>
        </pc:spChg>
        <pc:spChg chg="add mod">
          <ac:chgData name="bharath gupta" userId="42dda3196f95a913" providerId="LiveId" clId="{E8845B8A-10D8-4BCE-9CE2-7A0593409BFD}" dt="2023-05-10T12:57:32.330" v="2530" actId="20577"/>
          <ac:spMkLst>
            <pc:docMk/>
            <pc:sldMk cId="1024013027" sldId="419"/>
            <ac:spMk id="12" creationId="{C6BD948D-D656-7A3F-7125-217D25CBF4AE}"/>
          </ac:spMkLst>
        </pc:spChg>
        <pc:spChg chg="del">
          <ac:chgData name="bharath gupta" userId="42dda3196f95a913" providerId="LiveId" clId="{E8845B8A-10D8-4BCE-9CE2-7A0593409BFD}" dt="2023-05-10T05:03:29.215" v="65" actId="478"/>
          <ac:spMkLst>
            <pc:docMk/>
            <pc:sldMk cId="1024013027" sldId="419"/>
            <ac:spMk id="13" creationId="{762C3DC2-F87B-C2D3-B5EE-8ECE7C8690E6}"/>
          </ac:spMkLst>
        </pc:spChg>
        <pc:spChg chg="del">
          <ac:chgData name="bharath gupta" userId="42dda3196f95a913" providerId="LiveId" clId="{E8845B8A-10D8-4BCE-9CE2-7A0593409BFD}" dt="2023-05-10T05:03:29.215" v="65" actId="478"/>
          <ac:spMkLst>
            <pc:docMk/>
            <pc:sldMk cId="1024013027" sldId="419"/>
            <ac:spMk id="14" creationId="{C75FF37F-AF20-038E-37A5-F970B3E43569}"/>
          </ac:spMkLst>
        </pc:spChg>
        <pc:spChg chg="del">
          <ac:chgData name="bharath gupta" userId="42dda3196f95a913" providerId="LiveId" clId="{E8845B8A-10D8-4BCE-9CE2-7A0593409BFD}" dt="2023-05-10T05:03:29.215" v="65" actId="478"/>
          <ac:spMkLst>
            <pc:docMk/>
            <pc:sldMk cId="1024013027" sldId="419"/>
            <ac:spMk id="15" creationId="{3EAA3DEE-D555-B70D-28BB-87BB44123F94}"/>
          </ac:spMkLst>
        </pc:spChg>
        <pc:spChg chg="del">
          <ac:chgData name="bharath gupta" userId="42dda3196f95a913" providerId="LiveId" clId="{E8845B8A-10D8-4BCE-9CE2-7A0593409BFD}" dt="2023-05-10T05:03:31.157" v="66" actId="478"/>
          <ac:spMkLst>
            <pc:docMk/>
            <pc:sldMk cId="1024013027" sldId="419"/>
            <ac:spMk id="16" creationId="{5248B518-1BB3-396D-B0A7-699B2339B2E6}"/>
          </ac:spMkLst>
        </pc:spChg>
        <pc:spChg chg="add mod">
          <ac:chgData name="bharath gupta" userId="42dda3196f95a913" providerId="LiveId" clId="{E8845B8A-10D8-4BCE-9CE2-7A0593409BFD}" dt="2023-05-10T06:45:05.546" v="679" actId="14100"/>
          <ac:spMkLst>
            <pc:docMk/>
            <pc:sldMk cId="1024013027" sldId="419"/>
            <ac:spMk id="17" creationId="{51B38EFE-CE80-6F5E-075E-A8590908370C}"/>
          </ac:spMkLst>
        </pc:spChg>
        <pc:spChg chg="del">
          <ac:chgData name="bharath gupta" userId="42dda3196f95a913" providerId="LiveId" clId="{E8845B8A-10D8-4BCE-9CE2-7A0593409BFD}" dt="2023-05-10T05:03:29.215" v="65" actId="478"/>
          <ac:spMkLst>
            <pc:docMk/>
            <pc:sldMk cId="1024013027" sldId="419"/>
            <ac:spMk id="18" creationId="{3D01069E-7252-2604-3074-083C3F22716F}"/>
          </ac:spMkLst>
        </pc:spChg>
        <pc:spChg chg="del">
          <ac:chgData name="bharath gupta" userId="42dda3196f95a913" providerId="LiveId" clId="{E8845B8A-10D8-4BCE-9CE2-7A0593409BFD}" dt="2023-05-10T05:03:29.215" v="65" actId="478"/>
          <ac:spMkLst>
            <pc:docMk/>
            <pc:sldMk cId="1024013027" sldId="419"/>
            <ac:spMk id="19" creationId="{CD4F5EBC-5F20-0590-C8F9-33F4544663BB}"/>
          </ac:spMkLst>
        </pc:spChg>
        <pc:spChg chg="add mod">
          <ac:chgData name="bharath gupta" userId="42dda3196f95a913" providerId="LiveId" clId="{E8845B8A-10D8-4BCE-9CE2-7A0593409BFD}" dt="2023-05-10T06:16:37.920" v="436" actId="14100"/>
          <ac:spMkLst>
            <pc:docMk/>
            <pc:sldMk cId="1024013027" sldId="419"/>
            <ac:spMk id="20" creationId="{ADA9EFD5-2194-330D-46E1-214DCA8B130C}"/>
          </ac:spMkLst>
        </pc:spChg>
        <pc:spChg chg="add mod">
          <ac:chgData name="bharath gupta" userId="42dda3196f95a913" providerId="LiveId" clId="{E8845B8A-10D8-4BCE-9CE2-7A0593409BFD}" dt="2023-05-10T12:26:46.202" v="1059" actId="207"/>
          <ac:spMkLst>
            <pc:docMk/>
            <pc:sldMk cId="1024013027" sldId="419"/>
            <ac:spMk id="21" creationId="{6A0B8C92-829A-AA4D-C032-024F7D38CC50}"/>
          </ac:spMkLst>
        </pc:spChg>
        <pc:spChg chg="add mod">
          <ac:chgData name="bharath gupta" userId="42dda3196f95a913" providerId="LiveId" clId="{E8845B8A-10D8-4BCE-9CE2-7A0593409BFD}" dt="2023-05-12T08:33:51.725" v="7370" actId="404"/>
          <ac:spMkLst>
            <pc:docMk/>
            <pc:sldMk cId="1024013027" sldId="419"/>
            <ac:spMk id="22" creationId="{FEF4329D-6300-D0C4-34F5-5D807BE19A63}"/>
          </ac:spMkLst>
        </pc:spChg>
        <pc:spChg chg="add mod">
          <ac:chgData name="bharath gupta" userId="42dda3196f95a913" providerId="LiveId" clId="{E8845B8A-10D8-4BCE-9CE2-7A0593409BFD}" dt="2023-05-12T08:34:03.533" v="7371" actId="1076"/>
          <ac:spMkLst>
            <pc:docMk/>
            <pc:sldMk cId="1024013027" sldId="419"/>
            <ac:spMk id="23" creationId="{EB2CB202-4CB9-36FD-418A-991457ADE04E}"/>
          </ac:spMkLst>
        </pc:spChg>
        <pc:spChg chg="add mod">
          <ac:chgData name="bharath gupta" userId="42dda3196f95a913" providerId="LiveId" clId="{E8845B8A-10D8-4BCE-9CE2-7A0593409BFD}" dt="2023-05-12T08:34:03.533" v="7371" actId="1076"/>
          <ac:spMkLst>
            <pc:docMk/>
            <pc:sldMk cId="1024013027" sldId="419"/>
            <ac:spMk id="24" creationId="{4367A714-352E-32AD-178C-56BAF7411868}"/>
          </ac:spMkLst>
        </pc:spChg>
        <pc:spChg chg="add mod">
          <ac:chgData name="bharath gupta" userId="42dda3196f95a913" providerId="LiveId" clId="{E8845B8A-10D8-4BCE-9CE2-7A0593409BFD}" dt="2023-05-12T08:34:03.533" v="7371" actId="1076"/>
          <ac:spMkLst>
            <pc:docMk/>
            <pc:sldMk cId="1024013027" sldId="419"/>
            <ac:spMk id="25" creationId="{C6ECF6A0-9B9C-36E9-DEE6-7B59170A0328}"/>
          </ac:spMkLst>
        </pc:spChg>
        <pc:spChg chg="add mod">
          <ac:chgData name="bharath gupta" userId="42dda3196f95a913" providerId="LiveId" clId="{E8845B8A-10D8-4BCE-9CE2-7A0593409BFD}" dt="2023-05-12T08:34:03.533" v="7371" actId="1076"/>
          <ac:spMkLst>
            <pc:docMk/>
            <pc:sldMk cId="1024013027" sldId="419"/>
            <ac:spMk id="26" creationId="{E5E8B1B0-9762-623B-FAE5-30C7A8F3289A}"/>
          </ac:spMkLst>
        </pc:spChg>
        <pc:spChg chg="add mod">
          <ac:chgData name="bharath gupta" userId="42dda3196f95a913" providerId="LiveId" clId="{E8845B8A-10D8-4BCE-9CE2-7A0593409BFD}" dt="2023-05-10T12:26:41.442" v="1058" actId="207"/>
          <ac:spMkLst>
            <pc:docMk/>
            <pc:sldMk cId="1024013027" sldId="419"/>
            <ac:spMk id="27" creationId="{9A54F70D-F4C8-4E4C-48DC-5D636A3922ED}"/>
          </ac:spMkLst>
        </pc:spChg>
        <pc:spChg chg="add mod">
          <ac:chgData name="bharath gupta" userId="42dda3196f95a913" providerId="LiveId" clId="{E8845B8A-10D8-4BCE-9CE2-7A0593409BFD}" dt="2023-05-10T12:26:37.548" v="1057" actId="207"/>
          <ac:spMkLst>
            <pc:docMk/>
            <pc:sldMk cId="1024013027" sldId="419"/>
            <ac:spMk id="28" creationId="{6389FA3D-E0EE-1A88-0EBC-3F8C6D83EB0A}"/>
          </ac:spMkLst>
        </pc:spChg>
        <pc:spChg chg="add mod">
          <ac:chgData name="bharath gupta" userId="42dda3196f95a913" providerId="LiveId" clId="{E8845B8A-10D8-4BCE-9CE2-7A0593409BFD}" dt="2023-05-10T12:59:38.069" v="2596" actId="403"/>
          <ac:spMkLst>
            <pc:docMk/>
            <pc:sldMk cId="1024013027" sldId="419"/>
            <ac:spMk id="29" creationId="{1EE73CE0-443B-B4AD-6364-8C9629B98767}"/>
          </ac:spMkLst>
        </pc:spChg>
      </pc:sldChg>
      <pc:sldChg chg="del">
        <pc:chgData name="bharath gupta" userId="42dda3196f95a913" providerId="LiveId" clId="{E8845B8A-10D8-4BCE-9CE2-7A0593409BFD}" dt="2023-05-10T05:02:47.257" v="51" actId="47"/>
        <pc:sldMkLst>
          <pc:docMk/>
          <pc:sldMk cId="3477577350" sldId="420"/>
        </pc:sldMkLst>
      </pc:sldChg>
      <pc:sldChg chg="modSp mod">
        <pc:chgData name="bharath gupta" userId="42dda3196f95a913" providerId="LiveId" clId="{E8845B8A-10D8-4BCE-9CE2-7A0593409BFD}" dt="2023-05-12T09:46:38.633" v="7544" actId="2711"/>
        <pc:sldMkLst>
          <pc:docMk/>
          <pc:sldMk cId="2578044929" sldId="421"/>
        </pc:sldMkLst>
        <pc:graphicFrameChg chg="modGraphic">
          <ac:chgData name="bharath gupta" userId="42dda3196f95a913" providerId="LiveId" clId="{E8845B8A-10D8-4BCE-9CE2-7A0593409BFD}" dt="2023-05-12T07:30:12.360" v="6959" actId="113"/>
          <ac:graphicFrameMkLst>
            <pc:docMk/>
            <pc:sldMk cId="2578044929" sldId="421"/>
            <ac:graphicFrameMk id="612" creationId="{00000000-0000-0000-0000-000000000000}"/>
          </ac:graphicFrameMkLst>
        </pc:graphicFrameChg>
        <pc:graphicFrameChg chg="mod modGraphic">
          <ac:chgData name="bharath gupta" userId="42dda3196f95a913" providerId="LiveId" clId="{E8845B8A-10D8-4BCE-9CE2-7A0593409BFD}" dt="2023-05-12T09:46:38.633" v="7544" actId="2711"/>
          <ac:graphicFrameMkLst>
            <pc:docMk/>
            <pc:sldMk cId="2578044929" sldId="421"/>
            <ac:graphicFrameMk id="614" creationId="{00000000-0000-0000-0000-000000000000}"/>
          </ac:graphicFrameMkLst>
        </pc:graphicFrameChg>
        <pc:graphicFrameChg chg="mod">
          <ac:chgData name="bharath gupta" userId="42dda3196f95a913" providerId="LiveId" clId="{E8845B8A-10D8-4BCE-9CE2-7A0593409BFD}" dt="2023-05-10T05:02:38.564" v="49"/>
          <ac:graphicFrameMkLst>
            <pc:docMk/>
            <pc:sldMk cId="2578044929" sldId="421"/>
            <ac:graphicFrameMk id="616" creationId="{00000000-0000-0000-0000-000000000000}"/>
          </ac:graphicFrameMkLst>
        </pc:graphicFrameChg>
      </pc:sldChg>
      <pc:sldChg chg="addSp delSp modSp new mod">
        <pc:chgData name="bharath gupta" userId="42dda3196f95a913" providerId="LiveId" clId="{E8845B8A-10D8-4BCE-9CE2-7A0593409BFD}" dt="2023-05-10T12:52:10.111" v="2393" actId="207"/>
        <pc:sldMkLst>
          <pc:docMk/>
          <pc:sldMk cId="3001456120" sldId="422"/>
        </pc:sldMkLst>
        <pc:spChg chg="mod">
          <ac:chgData name="bharath gupta" userId="42dda3196f95a913" providerId="LiveId" clId="{E8845B8A-10D8-4BCE-9CE2-7A0593409BFD}" dt="2023-05-10T12:29:15.624" v="1094" actId="20577"/>
          <ac:spMkLst>
            <pc:docMk/>
            <pc:sldMk cId="3001456120" sldId="422"/>
            <ac:spMk id="2" creationId="{900A7320-281E-D626-72B5-5F3762E5719B}"/>
          </ac:spMkLst>
        </pc:spChg>
        <pc:spChg chg="add mod">
          <ac:chgData name="bharath gupta" userId="42dda3196f95a913" providerId="LiveId" clId="{E8845B8A-10D8-4BCE-9CE2-7A0593409BFD}" dt="2023-05-10T12:33:57.465" v="1523" actId="1076"/>
          <ac:spMkLst>
            <pc:docMk/>
            <pc:sldMk cId="3001456120" sldId="422"/>
            <ac:spMk id="3" creationId="{68F6EEF6-3F4B-BC4C-AEA8-E2F711F9DFEB}"/>
          </ac:spMkLst>
        </pc:spChg>
        <pc:spChg chg="add mod">
          <ac:chgData name="bharath gupta" userId="42dda3196f95a913" providerId="LiveId" clId="{E8845B8A-10D8-4BCE-9CE2-7A0593409BFD}" dt="2023-05-10T12:33:54.324" v="1522" actId="1076"/>
          <ac:spMkLst>
            <pc:docMk/>
            <pc:sldMk cId="3001456120" sldId="422"/>
            <ac:spMk id="4" creationId="{C96B6BA3-1F21-1A66-DD62-24D05D4B14A3}"/>
          </ac:spMkLst>
        </pc:spChg>
        <pc:spChg chg="add mod">
          <ac:chgData name="bharath gupta" userId="42dda3196f95a913" providerId="LiveId" clId="{E8845B8A-10D8-4BCE-9CE2-7A0593409BFD}" dt="2023-05-10T12:29:53.873" v="1130" actId="20577"/>
          <ac:spMkLst>
            <pc:docMk/>
            <pc:sldMk cId="3001456120" sldId="422"/>
            <ac:spMk id="5" creationId="{E719167B-D559-A3D7-6394-AD19F9C5EE2C}"/>
          </ac:spMkLst>
        </pc:spChg>
        <pc:spChg chg="add mod">
          <ac:chgData name="bharath gupta" userId="42dda3196f95a913" providerId="LiveId" clId="{E8845B8A-10D8-4BCE-9CE2-7A0593409BFD}" dt="2023-05-10T12:36:26.602" v="1737" actId="115"/>
          <ac:spMkLst>
            <pc:docMk/>
            <pc:sldMk cId="3001456120" sldId="422"/>
            <ac:spMk id="6" creationId="{5F6DDC4D-6E4D-2BCB-4BB3-F13B179407BC}"/>
          </ac:spMkLst>
        </pc:spChg>
        <pc:spChg chg="add mod">
          <ac:chgData name="bharath gupta" userId="42dda3196f95a913" providerId="LiveId" clId="{E8845B8A-10D8-4BCE-9CE2-7A0593409BFD}" dt="2023-05-10T12:36:14.108" v="1735" actId="115"/>
          <ac:spMkLst>
            <pc:docMk/>
            <pc:sldMk cId="3001456120" sldId="422"/>
            <ac:spMk id="7" creationId="{48DBC146-8CAA-2F17-1708-B9339C9EA21D}"/>
          </ac:spMkLst>
        </pc:spChg>
        <pc:spChg chg="add mod">
          <ac:chgData name="bharath gupta" userId="42dda3196f95a913" providerId="LiveId" clId="{E8845B8A-10D8-4BCE-9CE2-7A0593409BFD}" dt="2023-05-10T12:36:02.310" v="1733" actId="113"/>
          <ac:spMkLst>
            <pc:docMk/>
            <pc:sldMk cId="3001456120" sldId="422"/>
            <ac:spMk id="8" creationId="{B206889B-8690-CED3-E982-B06884DFF574}"/>
          </ac:spMkLst>
        </pc:spChg>
        <pc:spChg chg="add mod">
          <ac:chgData name="bharath gupta" userId="42dda3196f95a913" providerId="LiveId" clId="{E8845B8A-10D8-4BCE-9CE2-7A0593409BFD}" dt="2023-05-10T12:49:27.162" v="2183" actId="1076"/>
          <ac:spMkLst>
            <pc:docMk/>
            <pc:sldMk cId="3001456120" sldId="422"/>
            <ac:spMk id="9" creationId="{91719E7F-ACD7-A944-2F1A-447A3A634729}"/>
          </ac:spMkLst>
        </pc:spChg>
        <pc:spChg chg="add del mod">
          <ac:chgData name="bharath gupta" userId="42dda3196f95a913" providerId="LiveId" clId="{E8845B8A-10D8-4BCE-9CE2-7A0593409BFD}" dt="2023-05-10T12:33:36.734" v="1519" actId="478"/>
          <ac:spMkLst>
            <pc:docMk/>
            <pc:sldMk cId="3001456120" sldId="422"/>
            <ac:spMk id="9" creationId="{B5E76240-C7AA-6A04-A995-203739EBD059}"/>
          </ac:spMkLst>
        </pc:spChg>
        <pc:spChg chg="add mod">
          <ac:chgData name="bharath gupta" userId="42dda3196f95a913" providerId="LiveId" clId="{E8845B8A-10D8-4BCE-9CE2-7A0593409BFD}" dt="2023-05-10T12:37:29.092" v="1836" actId="20577"/>
          <ac:spMkLst>
            <pc:docMk/>
            <pc:sldMk cId="3001456120" sldId="422"/>
            <ac:spMk id="10" creationId="{D590986D-87DD-3F17-4FF0-56A80A98BB46}"/>
          </ac:spMkLst>
        </pc:spChg>
        <pc:spChg chg="add mod">
          <ac:chgData name="bharath gupta" userId="42dda3196f95a913" providerId="LiveId" clId="{E8845B8A-10D8-4BCE-9CE2-7A0593409BFD}" dt="2023-05-10T12:51:43.810" v="2390" actId="115"/>
          <ac:spMkLst>
            <pc:docMk/>
            <pc:sldMk cId="3001456120" sldId="422"/>
            <ac:spMk id="11" creationId="{B91D5790-42EE-F1F1-648D-74F782DFFC9F}"/>
          </ac:spMkLst>
        </pc:spChg>
        <pc:spChg chg="add mod">
          <ac:chgData name="bharath gupta" userId="42dda3196f95a913" providerId="LiveId" clId="{E8845B8A-10D8-4BCE-9CE2-7A0593409BFD}" dt="2023-05-10T12:52:10.111" v="2393" actId="207"/>
          <ac:spMkLst>
            <pc:docMk/>
            <pc:sldMk cId="3001456120" sldId="422"/>
            <ac:spMk id="13" creationId="{BF2C1523-F5FB-9F8F-A4EB-FA98E84EB72D}"/>
          </ac:spMkLst>
        </pc:spChg>
        <pc:spChg chg="add mod">
          <ac:chgData name="bharath gupta" userId="42dda3196f95a913" providerId="LiveId" clId="{E8845B8A-10D8-4BCE-9CE2-7A0593409BFD}" dt="2023-05-10T12:47:45.233" v="2112" actId="1076"/>
          <ac:spMkLst>
            <pc:docMk/>
            <pc:sldMk cId="3001456120" sldId="422"/>
            <ac:spMk id="14" creationId="{EFC9D3AC-3767-AF71-6F10-C63D91221790}"/>
          </ac:spMkLst>
        </pc:spChg>
        <pc:spChg chg="add mod">
          <ac:chgData name="bharath gupta" userId="42dda3196f95a913" providerId="LiveId" clId="{E8845B8A-10D8-4BCE-9CE2-7A0593409BFD}" dt="2023-05-10T12:51:54.343" v="2392" actId="115"/>
          <ac:spMkLst>
            <pc:docMk/>
            <pc:sldMk cId="3001456120" sldId="422"/>
            <ac:spMk id="15" creationId="{C3CFC5A3-D4D1-82F9-9DFC-3C43AE53FCBA}"/>
          </ac:spMkLst>
        </pc:spChg>
        <pc:spChg chg="add mod">
          <ac:chgData name="bharath gupta" userId="42dda3196f95a913" providerId="LiveId" clId="{E8845B8A-10D8-4BCE-9CE2-7A0593409BFD}" dt="2023-05-10T12:49:30.933" v="2184" actId="14100"/>
          <ac:spMkLst>
            <pc:docMk/>
            <pc:sldMk cId="3001456120" sldId="422"/>
            <ac:spMk id="17" creationId="{739ADB97-312D-84C6-E10D-ECB2E3C351F1}"/>
          </ac:spMkLst>
        </pc:spChg>
        <pc:cxnChg chg="add mod">
          <ac:chgData name="bharath gupta" userId="42dda3196f95a913" providerId="LiveId" clId="{E8845B8A-10D8-4BCE-9CE2-7A0593409BFD}" dt="2023-05-10T12:38:10.408" v="1840" actId="208"/>
          <ac:cxnSpMkLst>
            <pc:docMk/>
            <pc:sldMk cId="3001456120" sldId="422"/>
            <ac:cxnSpMk id="12" creationId="{444FA8EF-695E-4BEF-6C24-3477BAC793B0}"/>
          </ac:cxnSpMkLst>
        </pc:cxnChg>
        <pc:cxnChg chg="add mod">
          <ac:chgData name="bharath gupta" userId="42dda3196f95a913" providerId="LiveId" clId="{E8845B8A-10D8-4BCE-9CE2-7A0593409BFD}" dt="2023-05-10T12:47:53.631" v="2114" actId="1076"/>
          <ac:cxnSpMkLst>
            <pc:docMk/>
            <pc:sldMk cId="3001456120" sldId="422"/>
            <ac:cxnSpMk id="16" creationId="{284BF906-FBBB-4DDA-C236-20C46819ADF5}"/>
          </ac:cxnSpMkLst>
        </pc:cxnChg>
      </pc:sldChg>
      <pc:sldChg chg="addSp delSp modSp new mod">
        <pc:chgData name="bharath gupta" userId="42dda3196f95a913" providerId="LiveId" clId="{E8845B8A-10D8-4BCE-9CE2-7A0593409BFD}" dt="2023-05-10T13:46:35.400" v="3832" actId="11530"/>
        <pc:sldMkLst>
          <pc:docMk/>
          <pc:sldMk cId="2447462058" sldId="423"/>
        </pc:sldMkLst>
        <pc:spChg chg="mod">
          <ac:chgData name="bharath gupta" userId="42dda3196f95a913" providerId="LiveId" clId="{E8845B8A-10D8-4BCE-9CE2-7A0593409BFD}" dt="2023-05-10T12:52:28.716" v="2419" actId="20577"/>
          <ac:spMkLst>
            <pc:docMk/>
            <pc:sldMk cId="2447462058" sldId="423"/>
            <ac:spMk id="2" creationId="{ABA02A30-717A-137D-E258-68B99BFBB656}"/>
          </ac:spMkLst>
        </pc:spChg>
        <pc:spChg chg="add del">
          <ac:chgData name="bharath gupta" userId="42dda3196f95a913" providerId="LiveId" clId="{E8845B8A-10D8-4BCE-9CE2-7A0593409BFD}" dt="2023-05-10T13:11:42.440" v="2966"/>
          <ac:spMkLst>
            <pc:docMk/>
            <pc:sldMk cId="2447462058" sldId="423"/>
            <ac:spMk id="3" creationId="{1FEFEEB2-3A92-E9A8-4FBE-EDEE5B23C2DA}"/>
          </ac:spMkLst>
        </pc:spChg>
        <pc:spChg chg="add del">
          <ac:chgData name="bharath gupta" userId="42dda3196f95a913" providerId="LiveId" clId="{E8845B8A-10D8-4BCE-9CE2-7A0593409BFD}" dt="2023-05-10T13:12:02.232" v="2973"/>
          <ac:spMkLst>
            <pc:docMk/>
            <pc:sldMk cId="2447462058" sldId="423"/>
            <ac:spMk id="5" creationId="{201DB293-E6E9-A401-8999-857629DA5814}"/>
          </ac:spMkLst>
        </pc:spChg>
        <pc:spChg chg="add del">
          <ac:chgData name="bharath gupta" userId="42dda3196f95a913" providerId="LiveId" clId="{E8845B8A-10D8-4BCE-9CE2-7A0593409BFD}" dt="2023-05-10T13:12:35.823" v="2981"/>
          <ac:spMkLst>
            <pc:docMk/>
            <pc:sldMk cId="2447462058" sldId="423"/>
            <ac:spMk id="7" creationId="{2D666B0B-26D2-F404-40F6-8A88B794824D}"/>
          </ac:spMkLst>
        </pc:spChg>
        <pc:spChg chg="add mod">
          <ac:chgData name="bharath gupta" userId="42dda3196f95a913" providerId="LiveId" clId="{E8845B8A-10D8-4BCE-9CE2-7A0593409BFD}" dt="2023-05-10T13:26:23.402" v="3733" actId="1076"/>
          <ac:spMkLst>
            <pc:docMk/>
            <pc:sldMk cId="2447462058" sldId="423"/>
            <ac:spMk id="8" creationId="{E6BC42EF-0E13-93AB-C841-AC5A3C5C1BDA}"/>
          </ac:spMkLst>
        </pc:spChg>
        <pc:spChg chg="add mod">
          <ac:chgData name="bharath gupta" userId="42dda3196f95a913" providerId="LiveId" clId="{E8845B8A-10D8-4BCE-9CE2-7A0593409BFD}" dt="2023-05-10T13:29:00.528" v="3812" actId="20577"/>
          <ac:spMkLst>
            <pc:docMk/>
            <pc:sldMk cId="2447462058" sldId="423"/>
            <ac:spMk id="9" creationId="{95E80761-A47A-1DF1-83E3-36CE9CFD154B}"/>
          </ac:spMkLst>
        </pc:spChg>
        <pc:spChg chg="add mod">
          <ac:chgData name="bharath gupta" userId="42dda3196f95a913" providerId="LiveId" clId="{E8845B8A-10D8-4BCE-9CE2-7A0593409BFD}" dt="2023-05-10T13:28:55.958" v="3811" actId="1076"/>
          <ac:spMkLst>
            <pc:docMk/>
            <pc:sldMk cId="2447462058" sldId="423"/>
            <ac:spMk id="10" creationId="{F3738BE5-711B-51EF-E31A-80B497F0ED73}"/>
          </ac:spMkLst>
        </pc:spChg>
        <pc:spChg chg="add mod">
          <ac:chgData name="bharath gupta" userId="42dda3196f95a913" providerId="LiveId" clId="{E8845B8A-10D8-4BCE-9CE2-7A0593409BFD}" dt="2023-05-10T13:28:55.958" v="3811" actId="1076"/>
          <ac:spMkLst>
            <pc:docMk/>
            <pc:sldMk cId="2447462058" sldId="423"/>
            <ac:spMk id="11" creationId="{C2500E09-D3EC-83B4-576E-F8282F86A846}"/>
          </ac:spMkLst>
        </pc:spChg>
        <pc:spChg chg="add mod">
          <ac:chgData name="bharath gupta" userId="42dda3196f95a913" providerId="LiveId" clId="{E8845B8A-10D8-4BCE-9CE2-7A0593409BFD}" dt="2023-05-10T13:26:23.402" v="3733" actId="1076"/>
          <ac:spMkLst>
            <pc:docMk/>
            <pc:sldMk cId="2447462058" sldId="423"/>
            <ac:spMk id="12" creationId="{273056A0-DE4B-ADB8-4C95-BA36979FA86D}"/>
          </ac:spMkLst>
        </pc:spChg>
        <pc:spChg chg="add mod">
          <ac:chgData name="bharath gupta" userId="42dda3196f95a913" providerId="LiveId" clId="{E8845B8A-10D8-4BCE-9CE2-7A0593409BFD}" dt="2023-05-10T13:29:27.135" v="3821" actId="20577"/>
          <ac:spMkLst>
            <pc:docMk/>
            <pc:sldMk cId="2447462058" sldId="423"/>
            <ac:spMk id="13" creationId="{D4F4046C-8EAD-A24C-472E-E95785C9F8D0}"/>
          </ac:spMkLst>
        </pc:spChg>
        <pc:spChg chg="add del">
          <ac:chgData name="bharath gupta" userId="42dda3196f95a913" providerId="LiveId" clId="{E8845B8A-10D8-4BCE-9CE2-7A0593409BFD}" dt="2023-05-10T13:26:54.294" v="3737"/>
          <ac:spMkLst>
            <pc:docMk/>
            <pc:sldMk cId="2447462058" sldId="423"/>
            <ac:spMk id="14" creationId="{89276656-CA1B-A51F-80C5-FB0BA47226EC}"/>
          </ac:spMkLst>
        </pc:spChg>
        <pc:spChg chg="add mod">
          <ac:chgData name="bharath gupta" userId="42dda3196f95a913" providerId="LiveId" clId="{E8845B8A-10D8-4BCE-9CE2-7A0593409BFD}" dt="2023-05-10T13:28:06.114" v="3794" actId="207"/>
          <ac:spMkLst>
            <pc:docMk/>
            <pc:sldMk cId="2447462058" sldId="423"/>
            <ac:spMk id="16" creationId="{FD9BB724-FAB0-6F0A-7C06-99362E3F9A54}"/>
          </ac:spMkLst>
        </pc:spChg>
        <pc:picChg chg="add mod">
          <ac:chgData name="bharath gupta" userId="42dda3196f95a913" providerId="LiveId" clId="{E8845B8A-10D8-4BCE-9CE2-7A0593409BFD}" dt="2023-05-10T13:26:33.465" v="3735" actId="1076"/>
          <ac:picMkLst>
            <pc:docMk/>
            <pc:sldMk cId="2447462058" sldId="423"/>
            <ac:picMk id="4" creationId="{CD5EC87D-A117-F163-8B14-B854704CA298}"/>
          </ac:picMkLst>
        </pc:picChg>
        <pc:picChg chg="add mod">
          <ac:chgData name="bharath gupta" userId="42dda3196f95a913" providerId="LiveId" clId="{E8845B8A-10D8-4BCE-9CE2-7A0593409BFD}" dt="2023-05-10T13:26:33.465" v="3735" actId="1076"/>
          <ac:picMkLst>
            <pc:docMk/>
            <pc:sldMk cId="2447462058" sldId="423"/>
            <ac:picMk id="6" creationId="{E153B4D2-FE73-0489-A543-8E61276A298F}"/>
          </ac:picMkLst>
        </pc:picChg>
        <pc:picChg chg="add mod">
          <ac:chgData name="bharath gupta" userId="42dda3196f95a913" providerId="LiveId" clId="{E8845B8A-10D8-4BCE-9CE2-7A0593409BFD}" dt="2023-05-10T13:27:16.959" v="3745" actId="1440"/>
          <ac:picMkLst>
            <pc:docMk/>
            <pc:sldMk cId="2447462058" sldId="423"/>
            <ac:picMk id="15" creationId="{CCBA789D-41CC-5E36-C216-F659BDF3EAE6}"/>
          </ac:picMkLst>
        </pc:picChg>
        <pc:picChg chg="add mod">
          <ac:chgData name="bharath gupta" userId="42dda3196f95a913" providerId="LiveId" clId="{E8845B8A-10D8-4BCE-9CE2-7A0593409BFD}" dt="2023-05-10T13:46:35.400" v="3832" actId="11530"/>
          <ac:picMkLst>
            <pc:docMk/>
            <pc:sldMk cId="2447462058" sldId="423"/>
            <ac:picMk id="1034" creationId="{B7AE39CF-A262-BF71-AC9F-FFDF5DE72BCD}"/>
          </ac:picMkLst>
        </pc:picChg>
      </pc:sldChg>
      <pc:sldChg chg="new del">
        <pc:chgData name="bharath gupta" userId="42dda3196f95a913" providerId="LiveId" clId="{E8845B8A-10D8-4BCE-9CE2-7A0593409BFD}" dt="2023-05-11T06:05:23.981" v="4233" actId="680"/>
        <pc:sldMkLst>
          <pc:docMk/>
          <pc:sldMk cId="16935019" sldId="424"/>
        </pc:sldMkLst>
      </pc:sldChg>
      <pc:sldChg chg="addSp delSp modSp new mod ord">
        <pc:chgData name="bharath gupta" userId="42dda3196f95a913" providerId="LiveId" clId="{E8845B8A-10D8-4BCE-9CE2-7A0593409BFD}" dt="2023-05-12T09:49:37.083" v="7545"/>
        <pc:sldMkLst>
          <pc:docMk/>
          <pc:sldMk cId="571125032" sldId="424"/>
        </pc:sldMkLst>
        <pc:spChg chg="mod">
          <ac:chgData name="bharath gupta" userId="42dda3196f95a913" providerId="LiveId" clId="{E8845B8A-10D8-4BCE-9CE2-7A0593409BFD}" dt="2023-05-12T04:47:10.770" v="4519" actId="20577"/>
          <ac:spMkLst>
            <pc:docMk/>
            <pc:sldMk cId="571125032" sldId="424"/>
            <ac:spMk id="2" creationId="{238CF57C-0965-F041-6844-08F0D268803F}"/>
          </ac:spMkLst>
        </pc:spChg>
        <pc:spChg chg="add mod">
          <ac:chgData name="bharath gupta" userId="42dda3196f95a913" providerId="LiveId" clId="{E8845B8A-10D8-4BCE-9CE2-7A0593409BFD}" dt="2023-05-12T08:41:31.089" v="7434" actId="404"/>
          <ac:spMkLst>
            <pc:docMk/>
            <pc:sldMk cId="571125032" sldId="424"/>
            <ac:spMk id="3" creationId="{FAEEA815-8F2F-B708-358F-28883D2DBC49}"/>
          </ac:spMkLst>
        </pc:spChg>
        <pc:spChg chg="add mod">
          <ac:chgData name="bharath gupta" userId="42dda3196f95a913" providerId="LiveId" clId="{E8845B8A-10D8-4BCE-9CE2-7A0593409BFD}" dt="2023-05-12T05:05:48.788" v="5313" actId="20577"/>
          <ac:spMkLst>
            <pc:docMk/>
            <pc:sldMk cId="571125032" sldId="424"/>
            <ac:spMk id="4" creationId="{CA484C45-4EF2-CE2E-8BB8-AFE3DAE1B0F3}"/>
          </ac:spMkLst>
        </pc:spChg>
        <pc:spChg chg="add mod">
          <ac:chgData name="bharath gupta" userId="42dda3196f95a913" providerId="LiveId" clId="{E8845B8A-10D8-4BCE-9CE2-7A0593409BFD}" dt="2023-05-12T07:21:57.958" v="6899" actId="20577"/>
          <ac:spMkLst>
            <pc:docMk/>
            <pc:sldMk cId="571125032" sldId="424"/>
            <ac:spMk id="5" creationId="{6C0C88C5-4FC1-5A5C-5ED4-57315DE82BF0}"/>
          </ac:spMkLst>
        </pc:spChg>
        <pc:spChg chg="add mod">
          <ac:chgData name="bharath gupta" userId="42dda3196f95a913" providerId="LiveId" clId="{E8845B8A-10D8-4BCE-9CE2-7A0593409BFD}" dt="2023-05-12T07:20:58.943" v="6881" actId="20577"/>
          <ac:spMkLst>
            <pc:docMk/>
            <pc:sldMk cId="571125032" sldId="424"/>
            <ac:spMk id="6" creationId="{67B27595-E972-0BA1-7CB7-B43BA1B4480A}"/>
          </ac:spMkLst>
        </pc:spChg>
        <pc:spChg chg="add mod">
          <ac:chgData name="bharath gupta" userId="42dda3196f95a913" providerId="LiveId" clId="{E8845B8A-10D8-4BCE-9CE2-7A0593409BFD}" dt="2023-05-12T07:22:00.418" v="6900" actId="20577"/>
          <ac:spMkLst>
            <pc:docMk/>
            <pc:sldMk cId="571125032" sldId="424"/>
            <ac:spMk id="7" creationId="{10ED9C8B-D8BB-1DCD-C5A3-7656399DF146}"/>
          </ac:spMkLst>
        </pc:spChg>
        <pc:spChg chg="add mod">
          <ac:chgData name="bharath gupta" userId="42dda3196f95a913" providerId="LiveId" clId="{E8845B8A-10D8-4BCE-9CE2-7A0593409BFD}" dt="2023-05-12T08:08:51.027" v="7150" actId="14100"/>
          <ac:spMkLst>
            <pc:docMk/>
            <pc:sldMk cId="571125032" sldId="424"/>
            <ac:spMk id="8" creationId="{B25C41EA-2226-0A76-B8C1-6E50DB9C4031}"/>
          </ac:spMkLst>
        </pc:spChg>
        <pc:spChg chg="add mod ord">
          <ac:chgData name="bharath gupta" userId="42dda3196f95a913" providerId="LiveId" clId="{E8845B8A-10D8-4BCE-9CE2-7A0593409BFD}" dt="2023-05-12T04:53:46.364" v="4818" actId="1076"/>
          <ac:spMkLst>
            <pc:docMk/>
            <pc:sldMk cId="571125032" sldId="424"/>
            <ac:spMk id="9" creationId="{900EDB3D-9253-A084-0A1B-200399C437FF}"/>
          </ac:spMkLst>
        </pc:spChg>
        <pc:spChg chg="add mod ord">
          <ac:chgData name="bharath gupta" userId="42dda3196f95a913" providerId="LiveId" clId="{E8845B8A-10D8-4BCE-9CE2-7A0593409BFD}" dt="2023-05-12T04:52:56.907" v="4807" actId="1076"/>
          <ac:spMkLst>
            <pc:docMk/>
            <pc:sldMk cId="571125032" sldId="424"/>
            <ac:spMk id="10" creationId="{3E1904EE-1D92-2DBC-3C99-E74471D45273}"/>
          </ac:spMkLst>
        </pc:spChg>
        <pc:spChg chg="add mod">
          <ac:chgData name="bharath gupta" userId="42dda3196f95a913" providerId="LiveId" clId="{E8845B8A-10D8-4BCE-9CE2-7A0593409BFD}" dt="2023-05-12T04:52:41.351" v="4802" actId="2085"/>
          <ac:spMkLst>
            <pc:docMk/>
            <pc:sldMk cId="571125032" sldId="424"/>
            <ac:spMk id="11" creationId="{265BBA11-F36D-5C8B-CF78-E896205FFA41}"/>
          </ac:spMkLst>
        </pc:spChg>
        <pc:spChg chg="add mod">
          <ac:chgData name="bharath gupta" userId="42dda3196f95a913" providerId="LiveId" clId="{E8845B8A-10D8-4BCE-9CE2-7A0593409BFD}" dt="2023-05-12T04:53:02.780" v="4810" actId="2085"/>
          <ac:spMkLst>
            <pc:docMk/>
            <pc:sldMk cId="571125032" sldId="424"/>
            <ac:spMk id="12" creationId="{F351C267-B076-2619-16F1-E94AD20CEB6B}"/>
          </ac:spMkLst>
        </pc:spChg>
        <pc:spChg chg="add mod">
          <ac:chgData name="bharath gupta" userId="42dda3196f95a913" providerId="LiveId" clId="{E8845B8A-10D8-4BCE-9CE2-7A0593409BFD}" dt="2023-05-12T08:09:16.182" v="7152" actId="1076"/>
          <ac:spMkLst>
            <pc:docMk/>
            <pc:sldMk cId="571125032" sldId="424"/>
            <ac:spMk id="13" creationId="{87228925-C444-2235-A883-47ECF3E5C081}"/>
          </ac:spMkLst>
        </pc:spChg>
        <pc:spChg chg="add mod">
          <ac:chgData name="bharath gupta" userId="42dda3196f95a913" providerId="LiveId" clId="{E8845B8A-10D8-4BCE-9CE2-7A0593409BFD}" dt="2023-05-12T08:09:16.182" v="7152" actId="1076"/>
          <ac:spMkLst>
            <pc:docMk/>
            <pc:sldMk cId="571125032" sldId="424"/>
            <ac:spMk id="14" creationId="{287D45AA-2A69-6477-923C-ACB22D567C4F}"/>
          </ac:spMkLst>
        </pc:spChg>
        <pc:spChg chg="add mod">
          <ac:chgData name="bharath gupta" userId="42dda3196f95a913" providerId="LiveId" clId="{E8845B8A-10D8-4BCE-9CE2-7A0593409BFD}" dt="2023-05-12T08:09:16.182" v="7152" actId="1076"/>
          <ac:spMkLst>
            <pc:docMk/>
            <pc:sldMk cId="571125032" sldId="424"/>
            <ac:spMk id="15" creationId="{2DEF7483-688C-04D3-A232-70388465EA4B}"/>
          </ac:spMkLst>
        </pc:spChg>
        <pc:spChg chg="add mod">
          <ac:chgData name="bharath gupta" userId="42dda3196f95a913" providerId="LiveId" clId="{E8845B8A-10D8-4BCE-9CE2-7A0593409BFD}" dt="2023-05-12T08:09:16.182" v="7152" actId="1076"/>
          <ac:spMkLst>
            <pc:docMk/>
            <pc:sldMk cId="571125032" sldId="424"/>
            <ac:spMk id="16" creationId="{9420A74B-298C-3634-920E-869088F2EC5D}"/>
          </ac:spMkLst>
        </pc:spChg>
        <pc:spChg chg="add mod">
          <ac:chgData name="bharath gupta" userId="42dda3196f95a913" providerId="LiveId" clId="{E8845B8A-10D8-4BCE-9CE2-7A0593409BFD}" dt="2023-05-12T08:09:16.182" v="7152" actId="1076"/>
          <ac:spMkLst>
            <pc:docMk/>
            <pc:sldMk cId="571125032" sldId="424"/>
            <ac:spMk id="17" creationId="{02F4D69D-4F17-9974-C10F-07FFAD0D7168}"/>
          </ac:spMkLst>
        </pc:spChg>
        <pc:spChg chg="add mod">
          <ac:chgData name="bharath gupta" userId="42dda3196f95a913" providerId="LiveId" clId="{E8845B8A-10D8-4BCE-9CE2-7A0593409BFD}" dt="2023-05-12T08:09:16.182" v="7152" actId="1076"/>
          <ac:spMkLst>
            <pc:docMk/>
            <pc:sldMk cId="571125032" sldId="424"/>
            <ac:spMk id="18" creationId="{F4390743-68F8-3488-0EE4-161AD31FB048}"/>
          </ac:spMkLst>
        </pc:spChg>
        <pc:spChg chg="add mod">
          <ac:chgData name="bharath gupta" userId="42dda3196f95a913" providerId="LiveId" clId="{E8845B8A-10D8-4BCE-9CE2-7A0593409BFD}" dt="2023-05-12T08:09:16.182" v="7152" actId="1076"/>
          <ac:spMkLst>
            <pc:docMk/>
            <pc:sldMk cId="571125032" sldId="424"/>
            <ac:spMk id="19" creationId="{40B49A54-6E9F-CA75-B4D1-28B975D7AFF6}"/>
          </ac:spMkLst>
        </pc:spChg>
        <pc:spChg chg="add mod">
          <ac:chgData name="bharath gupta" userId="42dda3196f95a913" providerId="LiveId" clId="{E8845B8A-10D8-4BCE-9CE2-7A0593409BFD}" dt="2023-05-12T08:10:09.024" v="7158" actId="20577"/>
          <ac:spMkLst>
            <pc:docMk/>
            <pc:sldMk cId="571125032" sldId="424"/>
            <ac:spMk id="20" creationId="{5665541E-7CBA-EDC6-2DC8-53ACFC0D549C}"/>
          </ac:spMkLst>
        </pc:spChg>
        <pc:spChg chg="add mod">
          <ac:chgData name="bharath gupta" userId="42dda3196f95a913" providerId="LiveId" clId="{E8845B8A-10D8-4BCE-9CE2-7A0593409BFD}" dt="2023-05-12T05:01:33.030" v="5105" actId="20577"/>
          <ac:spMkLst>
            <pc:docMk/>
            <pc:sldMk cId="571125032" sldId="424"/>
            <ac:spMk id="22" creationId="{630B0A68-B613-117D-6BD4-5B370B604B2D}"/>
          </ac:spMkLst>
        </pc:spChg>
        <pc:spChg chg="add del mod">
          <ac:chgData name="bharath gupta" userId="42dda3196f95a913" providerId="LiveId" clId="{E8845B8A-10D8-4BCE-9CE2-7A0593409BFD}" dt="2023-05-12T07:26:51.332" v="6939" actId="478"/>
          <ac:spMkLst>
            <pc:docMk/>
            <pc:sldMk cId="571125032" sldId="424"/>
            <ac:spMk id="23" creationId="{A7D02FD5-1A2D-54FC-8460-FDB2A37BCD01}"/>
          </ac:spMkLst>
        </pc:spChg>
        <pc:spChg chg="add mod">
          <ac:chgData name="bharath gupta" userId="42dda3196f95a913" providerId="LiveId" clId="{E8845B8A-10D8-4BCE-9CE2-7A0593409BFD}" dt="2023-05-12T05:06:22.097" v="5326" actId="13822"/>
          <ac:spMkLst>
            <pc:docMk/>
            <pc:sldMk cId="571125032" sldId="424"/>
            <ac:spMk id="24" creationId="{63123492-099E-876E-475F-AB3CB94E4255}"/>
          </ac:spMkLst>
        </pc:spChg>
        <pc:spChg chg="add mod">
          <ac:chgData name="bharath gupta" userId="42dda3196f95a913" providerId="LiveId" clId="{E8845B8A-10D8-4BCE-9CE2-7A0593409BFD}" dt="2023-05-12T08:09:24.026" v="7154" actId="1076"/>
          <ac:spMkLst>
            <pc:docMk/>
            <pc:sldMk cId="571125032" sldId="424"/>
            <ac:spMk id="25" creationId="{1451799E-06DA-2FBA-064D-ECDCDBAF8185}"/>
          </ac:spMkLst>
        </pc:spChg>
        <pc:spChg chg="add mod">
          <ac:chgData name="bharath gupta" userId="42dda3196f95a913" providerId="LiveId" clId="{E8845B8A-10D8-4BCE-9CE2-7A0593409BFD}" dt="2023-05-12T08:30:36.885" v="7314" actId="1076"/>
          <ac:spMkLst>
            <pc:docMk/>
            <pc:sldMk cId="571125032" sldId="424"/>
            <ac:spMk id="26" creationId="{8307A853-0D76-B16A-CD76-75024CDC94A7}"/>
          </ac:spMkLst>
        </pc:spChg>
        <pc:spChg chg="add mod">
          <ac:chgData name="bharath gupta" userId="42dda3196f95a913" providerId="LiveId" clId="{E8845B8A-10D8-4BCE-9CE2-7A0593409BFD}" dt="2023-05-12T08:42:36.513" v="7439" actId="115"/>
          <ac:spMkLst>
            <pc:docMk/>
            <pc:sldMk cId="571125032" sldId="424"/>
            <ac:spMk id="34" creationId="{F9E479B9-6368-58F0-2446-8C3D7E5FADF2}"/>
          </ac:spMkLst>
        </pc:spChg>
        <pc:graphicFrameChg chg="add mod modGraphic">
          <ac:chgData name="bharath gupta" userId="42dda3196f95a913" providerId="LiveId" clId="{E8845B8A-10D8-4BCE-9CE2-7A0593409BFD}" dt="2023-05-12T08:19:24.725" v="7220" actId="20577"/>
          <ac:graphicFrameMkLst>
            <pc:docMk/>
            <pc:sldMk cId="571125032" sldId="424"/>
            <ac:graphicFrameMk id="21" creationId="{7B57D111-EBE9-A21E-F21E-FB26F2109484}"/>
          </ac:graphicFrameMkLst>
        </pc:graphicFrameChg>
        <pc:cxnChg chg="add mod">
          <ac:chgData name="bharath gupta" userId="42dda3196f95a913" providerId="LiveId" clId="{E8845B8A-10D8-4BCE-9CE2-7A0593409BFD}" dt="2023-05-12T08:09:24.026" v="7154" actId="1076"/>
          <ac:cxnSpMkLst>
            <pc:docMk/>
            <pc:sldMk cId="571125032" sldId="424"/>
            <ac:cxnSpMk id="28" creationId="{E97C76DD-7049-879E-87CA-05D37426DC0D}"/>
          </ac:cxnSpMkLst>
        </pc:cxnChg>
        <pc:cxnChg chg="add mod">
          <ac:chgData name="bharath gupta" userId="42dda3196f95a913" providerId="LiveId" clId="{E8845B8A-10D8-4BCE-9CE2-7A0593409BFD}" dt="2023-05-12T08:30:36.885" v="7314" actId="1076"/>
          <ac:cxnSpMkLst>
            <pc:docMk/>
            <pc:sldMk cId="571125032" sldId="424"/>
            <ac:cxnSpMk id="29" creationId="{F2E35800-DF8A-E4D8-45C4-C4DB23F5BF34}"/>
          </ac:cxnSpMkLst>
        </pc:cxnChg>
      </pc:sldChg>
      <pc:sldChg chg="addSp delSp modSp new mod">
        <pc:chgData name="bharath gupta" userId="42dda3196f95a913" providerId="LiveId" clId="{E8845B8A-10D8-4BCE-9CE2-7A0593409BFD}" dt="2023-05-12T08:38:35.455" v="7429" actId="20577"/>
        <pc:sldMkLst>
          <pc:docMk/>
          <pc:sldMk cId="2959965229" sldId="425"/>
        </pc:sldMkLst>
        <pc:spChg chg="mod">
          <ac:chgData name="bharath gupta" userId="42dda3196f95a913" providerId="LiveId" clId="{E8845B8A-10D8-4BCE-9CE2-7A0593409BFD}" dt="2023-05-12T05:11:13.003" v="5409" actId="20577"/>
          <ac:spMkLst>
            <pc:docMk/>
            <pc:sldMk cId="2959965229" sldId="425"/>
            <ac:spMk id="2" creationId="{448D7B56-8AB4-54DD-2592-DDE9B798C4FA}"/>
          </ac:spMkLst>
        </pc:spChg>
        <pc:spChg chg="add mod">
          <ac:chgData name="bharath gupta" userId="42dda3196f95a913" providerId="LiveId" clId="{E8845B8A-10D8-4BCE-9CE2-7A0593409BFD}" dt="2023-05-12T05:14:06.402" v="5570" actId="207"/>
          <ac:spMkLst>
            <pc:docMk/>
            <pc:sldMk cId="2959965229" sldId="425"/>
            <ac:spMk id="3" creationId="{F939295B-5CB3-7F82-71E8-127E94B0E1EF}"/>
          </ac:spMkLst>
        </pc:spChg>
        <pc:spChg chg="add mod">
          <ac:chgData name="bharath gupta" userId="42dda3196f95a913" providerId="LiveId" clId="{E8845B8A-10D8-4BCE-9CE2-7A0593409BFD}" dt="2023-05-12T07:49:19.778" v="7128" actId="14100"/>
          <ac:spMkLst>
            <pc:docMk/>
            <pc:sldMk cId="2959965229" sldId="425"/>
            <ac:spMk id="4" creationId="{9D2E2A0A-DBA4-B6A4-218A-3239A3309AE7}"/>
          </ac:spMkLst>
        </pc:spChg>
        <pc:spChg chg="add mod">
          <ac:chgData name="bharath gupta" userId="42dda3196f95a913" providerId="LiveId" clId="{E8845B8A-10D8-4BCE-9CE2-7A0593409BFD}" dt="2023-05-12T05:13:08.520" v="5515" actId="20577"/>
          <ac:spMkLst>
            <pc:docMk/>
            <pc:sldMk cId="2959965229" sldId="425"/>
            <ac:spMk id="5" creationId="{05BE785B-A597-926B-2B2F-9ACA396D3684}"/>
          </ac:spMkLst>
        </pc:spChg>
        <pc:spChg chg="add mod">
          <ac:chgData name="bharath gupta" userId="42dda3196f95a913" providerId="LiveId" clId="{E8845B8A-10D8-4BCE-9CE2-7A0593409BFD}" dt="2023-05-12T08:37:20.111" v="7418" actId="20577"/>
          <ac:spMkLst>
            <pc:docMk/>
            <pc:sldMk cId="2959965229" sldId="425"/>
            <ac:spMk id="9" creationId="{AB27BD4C-9C99-CAEB-8433-C211AB4D66B9}"/>
          </ac:spMkLst>
        </pc:spChg>
        <pc:spChg chg="add mod">
          <ac:chgData name="bharath gupta" userId="42dda3196f95a913" providerId="LiveId" clId="{E8845B8A-10D8-4BCE-9CE2-7A0593409BFD}" dt="2023-05-12T08:14:02.685" v="7190" actId="20577"/>
          <ac:spMkLst>
            <pc:docMk/>
            <pc:sldMk cId="2959965229" sldId="425"/>
            <ac:spMk id="10" creationId="{399D247F-8934-855B-A368-D4884EE9AEEF}"/>
          </ac:spMkLst>
        </pc:spChg>
        <pc:spChg chg="add mod">
          <ac:chgData name="bharath gupta" userId="42dda3196f95a913" providerId="LiveId" clId="{E8845B8A-10D8-4BCE-9CE2-7A0593409BFD}" dt="2023-05-12T07:45:08.299" v="7117" actId="20577"/>
          <ac:spMkLst>
            <pc:docMk/>
            <pc:sldMk cId="2959965229" sldId="425"/>
            <ac:spMk id="11" creationId="{9139E6B6-A5A2-DFA4-812C-39BCDFB60B61}"/>
          </ac:spMkLst>
        </pc:spChg>
        <pc:spChg chg="add mod">
          <ac:chgData name="bharath gupta" userId="42dda3196f95a913" providerId="LiveId" clId="{E8845B8A-10D8-4BCE-9CE2-7A0593409BFD}" dt="2023-05-12T07:49:25.417" v="7129" actId="14100"/>
          <ac:spMkLst>
            <pc:docMk/>
            <pc:sldMk cId="2959965229" sldId="425"/>
            <ac:spMk id="12" creationId="{06A57AC1-3D43-D7BA-ECA7-37578FE9C1B3}"/>
          </ac:spMkLst>
        </pc:spChg>
        <pc:spChg chg="add mod">
          <ac:chgData name="bharath gupta" userId="42dda3196f95a913" providerId="LiveId" clId="{E8845B8A-10D8-4BCE-9CE2-7A0593409BFD}" dt="2023-05-12T05:14:47.538" v="5643" actId="20577"/>
          <ac:spMkLst>
            <pc:docMk/>
            <pc:sldMk cId="2959965229" sldId="425"/>
            <ac:spMk id="13" creationId="{1F2BC87B-C919-55DB-CBCC-EEFB8787AEA4}"/>
          </ac:spMkLst>
        </pc:spChg>
        <pc:spChg chg="add mod">
          <ac:chgData name="bharath gupta" userId="42dda3196f95a913" providerId="LiveId" clId="{E8845B8A-10D8-4BCE-9CE2-7A0593409BFD}" dt="2023-05-12T08:38:35.455" v="7429" actId="20577"/>
          <ac:spMkLst>
            <pc:docMk/>
            <pc:sldMk cId="2959965229" sldId="425"/>
            <ac:spMk id="14" creationId="{A580C211-FE3C-71FC-D859-DE0F38DE5CED}"/>
          </ac:spMkLst>
        </pc:spChg>
        <pc:spChg chg="add mod">
          <ac:chgData name="bharath gupta" userId="42dda3196f95a913" providerId="LiveId" clId="{E8845B8A-10D8-4BCE-9CE2-7A0593409BFD}" dt="2023-05-12T05:16:45.843" v="5680" actId="207"/>
          <ac:spMkLst>
            <pc:docMk/>
            <pc:sldMk cId="2959965229" sldId="425"/>
            <ac:spMk id="15" creationId="{DC57FAB8-8DF5-6051-F473-115C8571105A}"/>
          </ac:spMkLst>
        </pc:spChg>
        <pc:spChg chg="add mod">
          <ac:chgData name="bharath gupta" userId="42dda3196f95a913" providerId="LiveId" clId="{E8845B8A-10D8-4BCE-9CE2-7A0593409BFD}" dt="2023-05-12T07:49:28.324" v="7130" actId="14100"/>
          <ac:spMkLst>
            <pc:docMk/>
            <pc:sldMk cId="2959965229" sldId="425"/>
            <ac:spMk id="16" creationId="{89C296AA-9159-D6C2-D217-CF5A2796AAEA}"/>
          </ac:spMkLst>
        </pc:spChg>
        <pc:spChg chg="add mod">
          <ac:chgData name="bharath gupta" userId="42dda3196f95a913" providerId="LiveId" clId="{E8845B8A-10D8-4BCE-9CE2-7A0593409BFD}" dt="2023-05-12T07:49:25.417" v="7129" actId="14100"/>
          <ac:spMkLst>
            <pc:docMk/>
            <pc:sldMk cId="2959965229" sldId="425"/>
            <ac:spMk id="17" creationId="{8A6C625B-1B21-F9B1-B87D-DADE848A9CC9}"/>
          </ac:spMkLst>
        </pc:spChg>
        <pc:spChg chg="add mod">
          <ac:chgData name="bharath gupta" userId="42dda3196f95a913" providerId="LiveId" clId="{E8845B8A-10D8-4BCE-9CE2-7A0593409BFD}" dt="2023-05-12T08:16:21.562" v="7195" actId="404"/>
          <ac:spMkLst>
            <pc:docMk/>
            <pc:sldMk cId="2959965229" sldId="425"/>
            <ac:spMk id="18" creationId="{E8C9DE29-013D-AAC3-B176-101231F5F1F4}"/>
          </ac:spMkLst>
        </pc:spChg>
        <pc:spChg chg="add mod">
          <ac:chgData name="bharath gupta" userId="42dda3196f95a913" providerId="LiveId" clId="{E8845B8A-10D8-4BCE-9CE2-7A0593409BFD}" dt="2023-05-12T07:49:37.256" v="7133" actId="14100"/>
          <ac:spMkLst>
            <pc:docMk/>
            <pc:sldMk cId="2959965229" sldId="425"/>
            <ac:spMk id="19" creationId="{F4BB0430-FBFA-0CF4-82E0-D3148670C1C0}"/>
          </ac:spMkLst>
        </pc:spChg>
        <pc:spChg chg="add del mod">
          <ac:chgData name="bharath gupta" userId="42dda3196f95a913" providerId="LiveId" clId="{E8845B8A-10D8-4BCE-9CE2-7A0593409BFD}" dt="2023-05-12T05:25:46.737" v="5960" actId="478"/>
          <ac:spMkLst>
            <pc:docMk/>
            <pc:sldMk cId="2959965229" sldId="425"/>
            <ac:spMk id="20" creationId="{772C9862-B074-398D-4597-7F5AA6F36110}"/>
          </ac:spMkLst>
        </pc:spChg>
        <pc:spChg chg="add mod">
          <ac:chgData name="bharath gupta" userId="42dda3196f95a913" providerId="LiveId" clId="{E8845B8A-10D8-4BCE-9CE2-7A0593409BFD}" dt="2023-05-12T07:49:53.812" v="7137" actId="14100"/>
          <ac:spMkLst>
            <pc:docMk/>
            <pc:sldMk cId="2959965229" sldId="425"/>
            <ac:spMk id="21" creationId="{89DD7340-A0C5-1706-165E-46658C555C8D}"/>
          </ac:spMkLst>
        </pc:spChg>
        <pc:spChg chg="add del mod">
          <ac:chgData name="bharath gupta" userId="42dda3196f95a913" providerId="LiveId" clId="{E8845B8A-10D8-4BCE-9CE2-7A0593409BFD}" dt="2023-05-12T05:25:47.585" v="5961" actId="478"/>
          <ac:spMkLst>
            <pc:docMk/>
            <pc:sldMk cId="2959965229" sldId="425"/>
            <ac:spMk id="22" creationId="{408863E9-5362-0349-A50B-7A4395338431}"/>
          </ac:spMkLst>
        </pc:spChg>
        <pc:spChg chg="add del mod">
          <ac:chgData name="bharath gupta" userId="42dda3196f95a913" providerId="LiveId" clId="{E8845B8A-10D8-4BCE-9CE2-7A0593409BFD}" dt="2023-05-12T05:26:17.625" v="5969" actId="478"/>
          <ac:spMkLst>
            <pc:docMk/>
            <pc:sldMk cId="2959965229" sldId="425"/>
            <ac:spMk id="23" creationId="{B5C10DBD-632A-F2DD-AE0C-630661EFEFA8}"/>
          </ac:spMkLst>
        </pc:spChg>
        <pc:spChg chg="add mod">
          <ac:chgData name="bharath gupta" userId="42dda3196f95a913" providerId="LiveId" clId="{E8845B8A-10D8-4BCE-9CE2-7A0593409BFD}" dt="2023-05-12T05:59:18.340" v="6870" actId="207"/>
          <ac:spMkLst>
            <pc:docMk/>
            <pc:sldMk cId="2959965229" sldId="425"/>
            <ac:spMk id="24" creationId="{29695F1E-5310-5434-E61C-CEBD861EE41E}"/>
          </ac:spMkLst>
        </pc:spChg>
        <pc:spChg chg="add del mod">
          <ac:chgData name="bharath gupta" userId="42dda3196f95a913" providerId="LiveId" clId="{E8845B8A-10D8-4BCE-9CE2-7A0593409BFD}" dt="2023-05-12T05:26:17.625" v="5969" actId="478"/>
          <ac:spMkLst>
            <pc:docMk/>
            <pc:sldMk cId="2959965229" sldId="425"/>
            <ac:spMk id="25" creationId="{A0DB88BE-63F8-E02F-72B3-14F1C3D60812}"/>
          </ac:spMkLst>
        </pc:spChg>
        <pc:spChg chg="add mod">
          <ac:chgData name="bharath gupta" userId="42dda3196f95a913" providerId="LiveId" clId="{E8845B8A-10D8-4BCE-9CE2-7A0593409BFD}" dt="2023-05-12T07:49:53.812" v="7137" actId="14100"/>
          <ac:spMkLst>
            <pc:docMk/>
            <pc:sldMk cId="2959965229" sldId="425"/>
            <ac:spMk id="26" creationId="{77095753-C2B2-658B-5D0A-382B9354EB26}"/>
          </ac:spMkLst>
        </pc:spChg>
        <pc:spChg chg="add mod">
          <ac:chgData name="bharath gupta" userId="42dda3196f95a913" providerId="LiveId" clId="{E8845B8A-10D8-4BCE-9CE2-7A0593409BFD}" dt="2023-05-12T07:49:53.812" v="7137" actId="14100"/>
          <ac:spMkLst>
            <pc:docMk/>
            <pc:sldMk cId="2959965229" sldId="425"/>
            <ac:spMk id="27" creationId="{D842D784-B456-E785-3A6E-7B067FF76FAD}"/>
          </ac:spMkLst>
        </pc:spChg>
        <pc:spChg chg="add mod">
          <ac:chgData name="bharath gupta" userId="42dda3196f95a913" providerId="LiveId" clId="{E8845B8A-10D8-4BCE-9CE2-7A0593409BFD}" dt="2023-05-12T07:50:02.819" v="7138" actId="14100"/>
          <ac:spMkLst>
            <pc:docMk/>
            <pc:sldMk cId="2959965229" sldId="425"/>
            <ac:spMk id="28" creationId="{4BFB1DD9-FE18-FC44-B757-331853779129}"/>
          </ac:spMkLst>
        </pc:spChg>
        <pc:spChg chg="add mod">
          <ac:chgData name="bharath gupta" userId="42dda3196f95a913" providerId="LiveId" clId="{E8845B8A-10D8-4BCE-9CE2-7A0593409BFD}" dt="2023-05-12T08:17:23.928" v="7201" actId="20577"/>
          <ac:spMkLst>
            <pc:docMk/>
            <pc:sldMk cId="2959965229" sldId="425"/>
            <ac:spMk id="29" creationId="{583A39FB-9D22-30BA-89C4-C95E6184DB05}"/>
          </ac:spMkLst>
        </pc:spChg>
        <pc:spChg chg="add mod ord">
          <ac:chgData name="bharath gupta" userId="42dda3196f95a913" providerId="LiveId" clId="{E8845B8A-10D8-4BCE-9CE2-7A0593409BFD}" dt="2023-05-12T07:49:46.165" v="7135" actId="14100"/>
          <ac:spMkLst>
            <pc:docMk/>
            <pc:sldMk cId="2959965229" sldId="425"/>
            <ac:spMk id="30" creationId="{409AD2AE-1A77-20FB-142D-02E5E4EF022C}"/>
          </ac:spMkLst>
        </pc:spChg>
        <pc:spChg chg="add mod">
          <ac:chgData name="bharath gupta" userId="42dda3196f95a913" providerId="LiveId" clId="{E8845B8A-10D8-4BCE-9CE2-7A0593409BFD}" dt="2023-05-12T08:15:30.473" v="7192" actId="1076"/>
          <ac:spMkLst>
            <pc:docMk/>
            <pc:sldMk cId="2959965229" sldId="425"/>
            <ac:spMk id="31" creationId="{2B8518CA-8F38-9053-0769-7FC5CCAA29BA}"/>
          </ac:spMkLst>
        </pc:spChg>
        <pc:spChg chg="add mod">
          <ac:chgData name="bharath gupta" userId="42dda3196f95a913" providerId="LiveId" clId="{E8845B8A-10D8-4BCE-9CE2-7A0593409BFD}" dt="2023-05-12T05:36:21.053" v="6525" actId="1076"/>
          <ac:spMkLst>
            <pc:docMk/>
            <pc:sldMk cId="2959965229" sldId="425"/>
            <ac:spMk id="32" creationId="{76799883-2A57-B5D9-FC48-50C4D6F713FC}"/>
          </ac:spMkLst>
        </pc:spChg>
        <pc:spChg chg="add mod">
          <ac:chgData name="bharath gupta" userId="42dda3196f95a913" providerId="LiveId" clId="{E8845B8A-10D8-4BCE-9CE2-7A0593409BFD}" dt="2023-05-12T08:19:12.689" v="7202" actId="403"/>
          <ac:spMkLst>
            <pc:docMk/>
            <pc:sldMk cId="2959965229" sldId="425"/>
            <ac:spMk id="33" creationId="{5EB0EE15-4FDB-64BC-25A2-222E359EB191}"/>
          </ac:spMkLst>
        </pc:spChg>
        <pc:cxnChg chg="add mod">
          <ac:chgData name="bharath gupta" userId="42dda3196f95a913" providerId="LiveId" clId="{E8845B8A-10D8-4BCE-9CE2-7A0593409BFD}" dt="2023-05-12T07:49:33.742" v="7132" actId="1076"/>
          <ac:cxnSpMkLst>
            <pc:docMk/>
            <pc:sldMk cId="2959965229" sldId="425"/>
            <ac:cxnSpMk id="6" creationId="{C57135CD-C58B-3A84-10A7-4E1ABB10FBC7}"/>
          </ac:cxnSpMkLst>
        </pc:cxnChg>
      </pc:sldChg>
      <pc:sldChg chg="addSp modSp new mod">
        <pc:chgData name="bharath gupta" userId="42dda3196f95a913" providerId="LiveId" clId="{E8845B8A-10D8-4BCE-9CE2-7A0593409BFD}" dt="2023-05-12T12:43:21.892" v="7978" actId="2711"/>
        <pc:sldMkLst>
          <pc:docMk/>
          <pc:sldMk cId="3775814743" sldId="426"/>
        </pc:sldMkLst>
        <pc:spChg chg="mod">
          <ac:chgData name="bharath gupta" userId="42dda3196f95a913" providerId="LiveId" clId="{E8845B8A-10D8-4BCE-9CE2-7A0593409BFD}" dt="2023-05-12T12:09:42.515" v="7580" actId="20577"/>
          <ac:spMkLst>
            <pc:docMk/>
            <pc:sldMk cId="3775814743" sldId="426"/>
            <ac:spMk id="2" creationId="{E6E790A9-AB57-1F7E-D54D-AF2666121B21}"/>
          </ac:spMkLst>
        </pc:spChg>
        <pc:spChg chg="add mod">
          <ac:chgData name="bharath gupta" userId="42dda3196f95a913" providerId="LiveId" clId="{E8845B8A-10D8-4BCE-9CE2-7A0593409BFD}" dt="2023-05-12T12:43:21.892" v="7978" actId="2711"/>
          <ac:spMkLst>
            <pc:docMk/>
            <pc:sldMk cId="3775814743" sldId="426"/>
            <ac:spMk id="3" creationId="{351A6B77-8E78-76AC-0852-E7921B8836F1}"/>
          </ac:spMkLst>
        </pc:spChg>
      </pc:sldChg>
    </pc:docChg>
  </pc:docChgLst>
  <pc:docChgLst>
    <pc:chgData name="Guest User" providerId="Windows Live" clId="Web-{A9794F17-9FF3-41AE-8EB5-D5390767A9B7}"/>
    <pc:docChg chg="modSld">
      <pc:chgData name="Guest User" userId="" providerId="Windows Live" clId="Web-{A9794F17-9FF3-41AE-8EB5-D5390767A9B7}" dt="2023-05-10T14:03:41.534" v="20" actId="1076"/>
      <pc:docMkLst>
        <pc:docMk/>
      </pc:docMkLst>
      <pc:sldChg chg="addSp delSp modSp">
        <pc:chgData name="Guest User" userId="" providerId="Windows Live" clId="Web-{A9794F17-9FF3-41AE-8EB5-D5390767A9B7}" dt="2023-05-10T14:03:41.534" v="20" actId="1076"/>
        <pc:sldMkLst>
          <pc:docMk/>
          <pc:sldMk cId="2447462058" sldId="423"/>
        </pc:sldMkLst>
        <pc:picChg chg="add mod">
          <ac:chgData name="Guest User" userId="" providerId="Windows Live" clId="Web-{A9794F17-9FF3-41AE-8EB5-D5390767A9B7}" dt="2023-05-10T14:03:41.534" v="20" actId="1076"/>
          <ac:picMkLst>
            <pc:docMk/>
            <pc:sldMk cId="2447462058" sldId="423"/>
            <ac:picMk id="3" creationId="{D30B71CB-5E31-6FA7-4F3E-6FC419E5A472}"/>
          </ac:picMkLst>
        </pc:picChg>
        <pc:picChg chg="del">
          <ac:chgData name="Guest User" userId="" providerId="Windows Live" clId="Web-{A9794F17-9FF3-41AE-8EB5-D5390767A9B7}" dt="2023-05-10T14:02:30.626" v="2"/>
          <ac:picMkLst>
            <pc:docMk/>
            <pc:sldMk cId="2447462058" sldId="423"/>
            <ac:picMk id="1034" creationId="{B7AE39CF-A262-BF71-AC9F-FFDF5DE72BCD}"/>
          </ac:picMkLst>
        </pc:picChg>
      </pc:sldChg>
    </pc:docChg>
  </pc:docChgLst>
  <pc:docChgLst>
    <pc:chgData name="bharath gupta" userId="42dda3196f95a913" providerId="LiveId" clId="{6FE33E00-37A2-47DF-AD51-8569CD54E95F}"/>
    <pc:docChg chg="undo custSel addSld delSld modSld sldOrd delMainMaster">
      <pc:chgData name="bharath gupta" userId="42dda3196f95a913" providerId="LiveId" clId="{6FE33E00-37A2-47DF-AD51-8569CD54E95F}" dt="2023-06-02T08:44:26.590" v="7125" actId="403"/>
      <pc:docMkLst>
        <pc:docMk/>
      </pc:docMkLst>
      <pc:sldChg chg="modSp mod">
        <pc:chgData name="bharath gupta" userId="42dda3196f95a913" providerId="LiveId" clId="{6FE33E00-37A2-47DF-AD51-8569CD54E95F}" dt="2023-06-01T11:13:01.484" v="2771"/>
        <pc:sldMkLst>
          <pc:docMk/>
          <pc:sldMk cId="0" sldId="257"/>
        </pc:sldMkLst>
        <pc:graphicFrameChg chg="modGraphic">
          <ac:chgData name="bharath gupta" userId="42dda3196f95a913" providerId="LiveId" clId="{6FE33E00-37A2-47DF-AD51-8569CD54E95F}" dt="2023-06-01T11:12:31.603" v="2770" actId="20577"/>
          <ac:graphicFrameMkLst>
            <pc:docMk/>
            <pc:sldMk cId="0" sldId="257"/>
            <ac:graphicFrameMk id="1206" creationId="{00000000-0000-0000-0000-000000000000}"/>
          </ac:graphicFrameMkLst>
        </pc:graphicFrameChg>
        <pc:graphicFrameChg chg="mod modGraphic">
          <ac:chgData name="bharath gupta" userId="42dda3196f95a913" providerId="LiveId" clId="{6FE33E00-37A2-47DF-AD51-8569CD54E95F}" dt="2023-06-01T11:11:43.196" v="2732" actId="20577"/>
          <ac:graphicFrameMkLst>
            <pc:docMk/>
            <pc:sldMk cId="0" sldId="257"/>
            <ac:graphicFrameMk id="1208" creationId="{00000000-0000-0000-0000-000000000000}"/>
          </ac:graphicFrameMkLst>
        </pc:graphicFrameChg>
        <pc:graphicFrameChg chg="mod">
          <ac:chgData name="bharath gupta" userId="42dda3196f95a913" providerId="LiveId" clId="{6FE33E00-37A2-47DF-AD51-8569CD54E95F}" dt="2023-06-01T11:13:01.484" v="2771"/>
          <ac:graphicFrameMkLst>
            <pc:docMk/>
            <pc:sldMk cId="0" sldId="257"/>
            <ac:graphicFrameMk id="1210" creationId="{00000000-0000-0000-0000-000000000000}"/>
          </ac:graphicFrameMkLst>
        </pc:graphicFrameChg>
      </pc:sldChg>
      <pc:sldChg chg="addSp delSp modSp del mod">
        <pc:chgData name="bharath gupta" userId="42dda3196f95a913" providerId="LiveId" clId="{6FE33E00-37A2-47DF-AD51-8569CD54E95F}" dt="2023-05-31T11:11:42.128" v="593" actId="47"/>
        <pc:sldMkLst>
          <pc:docMk/>
          <pc:sldMk cId="358636812" sldId="412"/>
        </pc:sldMkLst>
        <pc:spChg chg="add del mod">
          <ac:chgData name="bharath gupta" userId="42dda3196f95a913" providerId="LiveId" clId="{6FE33E00-37A2-47DF-AD51-8569CD54E95F}" dt="2023-05-31T10:56:52.108" v="447" actId="21"/>
          <ac:spMkLst>
            <pc:docMk/>
            <pc:sldMk cId="358636812" sldId="412"/>
            <ac:spMk id="4" creationId="{FD1EFB2D-AC53-B83A-0989-B02774072D9B}"/>
          </ac:spMkLst>
        </pc:spChg>
      </pc:sldChg>
      <pc:sldChg chg="del">
        <pc:chgData name="bharath gupta" userId="42dda3196f95a913" providerId="LiveId" clId="{6FE33E00-37A2-47DF-AD51-8569CD54E95F}" dt="2023-05-31T11:11:44.159" v="594" actId="47"/>
        <pc:sldMkLst>
          <pc:docMk/>
          <pc:sldMk cId="4292551305" sldId="413"/>
        </pc:sldMkLst>
      </pc:sldChg>
      <pc:sldChg chg="addSp delSp modSp new mod">
        <pc:chgData name="bharath gupta" userId="42dda3196f95a913" providerId="LiveId" clId="{6FE33E00-37A2-47DF-AD51-8569CD54E95F}" dt="2023-06-02T08:21:17.281" v="6843" actId="20577"/>
        <pc:sldMkLst>
          <pc:docMk/>
          <pc:sldMk cId="99436055" sldId="414"/>
        </pc:sldMkLst>
        <pc:spChg chg="mod">
          <ac:chgData name="bharath gupta" userId="42dda3196f95a913" providerId="LiveId" clId="{6FE33E00-37A2-47DF-AD51-8569CD54E95F}" dt="2023-05-31T10:41:40.130" v="24" actId="20577"/>
          <ac:spMkLst>
            <pc:docMk/>
            <pc:sldMk cId="99436055" sldId="414"/>
            <ac:spMk id="2" creationId="{EB4F7F20-D561-48CD-6F08-328CBCA4561A}"/>
          </ac:spMkLst>
        </pc:spChg>
        <pc:spChg chg="add mod">
          <ac:chgData name="bharath gupta" userId="42dda3196f95a913" providerId="LiveId" clId="{6FE33E00-37A2-47DF-AD51-8569CD54E95F}" dt="2023-05-31T10:47:43.210" v="129" actId="1076"/>
          <ac:spMkLst>
            <pc:docMk/>
            <pc:sldMk cId="99436055" sldId="414"/>
            <ac:spMk id="3" creationId="{D34BFE32-A186-30AF-9976-09116137C0FE}"/>
          </ac:spMkLst>
        </pc:spChg>
        <pc:spChg chg="add mod">
          <ac:chgData name="bharath gupta" userId="42dda3196f95a913" providerId="LiveId" clId="{6FE33E00-37A2-47DF-AD51-8569CD54E95F}" dt="2023-05-31T10:44:57.123" v="124" actId="1076"/>
          <ac:spMkLst>
            <pc:docMk/>
            <pc:sldMk cId="99436055" sldId="414"/>
            <ac:spMk id="4" creationId="{609425BD-5C7D-D78D-A069-2A5A004CDB1F}"/>
          </ac:spMkLst>
        </pc:spChg>
        <pc:spChg chg="add mod">
          <ac:chgData name="bharath gupta" userId="42dda3196f95a913" providerId="LiveId" clId="{6FE33E00-37A2-47DF-AD51-8569CD54E95F}" dt="2023-05-31T10:43:56.054" v="103" actId="14100"/>
          <ac:spMkLst>
            <pc:docMk/>
            <pc:sldMk cId="99436055" sldId="414"/>
            <ac:spMk id="5" creationId="{25FB7D38-688A-870C-428E-935CAF429C7E}"/>
          </ac:spMkLst>
        </pc:spChg>
        <pc:spChg chg="add mod">
          <ac:chgData name="bharath gupta" userId="42dda3196f95a913" providerId="LiveId" clId="{6FE33E00-37A2-47DF-AD51-8569CD54E95F}" dt="2023-05-31T10:45:08.531" v="125" actId="207"/>
          <ac:spMkLst>
            <pc:docMk/>
            <pc:sldMk cId="99436055" sldId="414"/>
            <ac:spMk id="6" creationId="{9BA0D01F-6328-F81F-2BC0-0C5C30C54385}"/>
          </ac:spMkLst>
        </pc:spChg>
        <pc:spChg chg="add mod">
          <ac:chgData name="bharath gupta" userId="42dda3196f95a913" providerId="LiveId" clId="{6FE33E00-37A2-47DF-AD51-8569CD54E95F}" dt="2023-05-31T10:47:29.424" v="126" actId="207"/>
          <ac:spMkLst>
            <pc:docMk/>
            <pc:sldMk cId="99436055" sldId="414"/>
            <ac:spMk id="7" creationId="{2530D3F0-4D3A-BE00-40DA-C291D547550B}"/>
          </ac:spMkLst>
        </pc:spChg>
        <pc:spChg chg="add mod">
          <ac:chgData name="bharath gupta" userId="42dda3196f95a913" providerId="LiveId" clId="{6FE33E00-37A2-47DF-AD51-8569CD54E95F}" dt="2023-06-01T09:32:57.387" v="2617" actId="1076"/>
          <ac:spMkLst>
            <pc:docMk/>
            <pc:sldMk cId="99436055" sldId="414"/>
            <ac:spMk id="8" creationId="{8DB85D53-E265-8EE0-92B5-ECBB102940A3}"/>
          </ac:spMkLst>
        </pc:spChg>
        <pc:spChg chg="add mod">
          <ac:chgData name="bharath gupta" userId="42dda3196f95a913" providerId="LiveId" clId="{6FE33E00-37A2-47DF-AD51-8569CD54E95F}" dt="2023-05-31T10:45:08.531" v="125" actId="207"/>
          <ac:spMkLst>
            <pc:docMk/>
            <pc:sldMk cId="99436055" sldId="414"/>
            <ac:spMk id="9" creationId="{626C3802-F60A-4A82-296C-2BB0CB05921D}"/>
          </ac:spMkLst>
        </pc:spChg>
        <pc:spChg chg="add mod">
          <ac:chgData name="bharath gupta" userId="42dda3196f95a913" providerId="LiveId" clId="{6FE33E00-37A2-47DF-AD51-8569CD54E95F}" dt="2023-05-31T10:47:39.265" v="127" actId="207"/>
          <ac:spMkLst>
            <pc:docMk/>
            <pc:sldMk cId="99436055" sldId="414"/>
            <ac:spMk id="10" creationId="{E68137F2-61D7-5BB5-C5C5-049E794C7B1C}"/>
          </ac:spMkLst>
        </pc:spChg>
        <pc:spChg chg="add mod">
          <ac:chgData name="bharath gupta" userId="42dda3196f95a913" providerId="LiveId" clId="{6FE33E00-37A2-47DF-AD51-8569CD54E95F}" dt="2023-06-02T08:14:58.448" v="6762" actId="20577"/>
          <ac:spMkLst>
            <pc:docMk/>
            <pc:sldMk cId="99436055" sldId="414"/>
            <ac:spMk id="11" creationId="{13EC433B-846B-79E7-9C59-E0B8C3AAFA1B}"/>
          </ac:spMkLst>
        </pc:spChg>
        <pc:spChg chg="add del mod">
          <ac:chgData name="bharath gupta" userId="42dda3196f95a913" providerId="LiveId" clId="{6FE33E00-37A2-47DF-AD51-8569CD54E95F}" dt="2023-05-31T10:44:35.473" v="109" actId="478"/>
          <ac:spMkLst>
            <pc:docMk/>
            <pc:sldMk cId="99436055" sldId="414"/>
            <ac:spMk id="11" creationId="{872F4A80-E108-C218-1648-E4F1DFCF78A7}"/>
          </ac:spMkLst>
        </pc:spChg>
        <pc:spChg chg="add mod">
          <ac:chgData name="bharath gupta" userId="42dda3196f95a913" providerId="LiveId" clId="{6FE33E00-37A2-47DF-AD51-8569CD54E95F}" dt="2023-05-31T10:48:23.204" v="141" actId="20577"/>
          <ac:spMkLst>
            <pc:docMk/>
            <pc:sldMk cId="99436055" sldId="414"/>
            <ac:spMk id="12" creationId="{9DA3055A-2A57-0B50-26DA-5A3827466255}"/>
          </ac:spMkLst>
        </pc:spChg>
        <pc:spChg chg="add mod">
          <ac:chgData name="bharath gupta" userId="42dda3196f95a913" providerId="LiveId" clId="{6FE33E00-37A2-47DF-AD51-8569CD54E95F}" dt="2023-05-31T10:49:08.344" v="175" actId="404"/>
          <ac:spMkLst>
            <pc:docMk/>
            <pc:sldMk cId="99436055" sldId="414"/>
            <ac:spMk id="13" creationId="{1FC212AA-0FBB-9A6B-4E18-92AEDB9A59CE}"/>
          </ac:spMkLst>
        </pc:spChg>
        <pc:spChg chg="add mod">
          <ac:chgData name="bharath gupta" userId="42dda3196f95a913" providerId="LiveId" clId="{6FE33E00-37A2-47DF-AD51-8569CD54E95F}" dt="2023-05-31T10:49:20.974" v="192" actId="20577"/>
          <ac:spMkLst>
            <pc:docMk/>
            <pc:sldMk cId="99436055" sldId="414"/>
            <ac:spMk id="14" creationId="{9E2B68D6-CD29-6293-F349-DB0DE49481E8}"/>
          </ac:spMkLst>
        </pc:spChg>
        <pc:spChg chg="add mod">
          <ac:chgData name="bharath gupta" userId="42dda3196f95a913" providerId="LiveId" clId="{6FE33E00-37A2-47DF-AD51-8569CD54E95F}" dt="2023-05-31T10:49:30.550" v="209" actId="20577"/>
          <ac:spMkLst>
            <pc:docMk/>
            <pc:sldMk cId="99436055" sldId="414"/>
            <ac:spMk id="15" creationId="{F4CBD00C-0AB3-92FB-9A07-54C1C6D26A3C}"/>
          </ac:spMkLst>
        </pc:spChg>
        <pc:spChg chg="add mod">
          <ac:chgData name="bharath gupta" userId="42dda3196f95a913" providerId="LiveId" clId="{6FE33E00-37A2-47DF-AD51-8569CD54E95F}" dt="2023-05-31T10:49:45.743" v="217" actId="20577"/>
          <ac:spMkLst>
            <pc:docMk/>
            <pc:sldMk cId="99436055" sldId="414"/>
            <ac:spMk id="16" creationId="{D0F779D4-A3DF-E01A-065F-D0E037F2A25D}"/>
          </ac:spMkLst>
        </pc:spChg>
        <pc:spChg chg="add mod">
          <ac:chgData name="bharath gupta" userId="42dda3196f95a913" providerId="LiveId" clId="{6FE33E00-37A2-47DF-AD51-8569CD54E95F}" dt="2023-05-31T10:51:32.296" v="264" actId="20577"/>
          <ac:spMkLst>
            <pc:docMk/>
            <pc:sldMk cId="99436055" sldId="414"/>
            <ac:spMk id="17" creationId="{C76BABCD-000E-665D-09F9-F7E2276A2598}"/>
          </ac:spMkLst>
        </pc:spChg>
        <pc:spChg chg="add mod">
          <ac:chgData name="bharath gupta" userId="42dda3196f95a913" providerId="LiveId" clId="{6FE33E00-37A2-47DF-AD51-8569CD54E95F}" dt="2023-05-31T10:51:38.978" v="274" actId="20577"/>
          <ac:spMkLst>
            <pc:docMk/>
            <pc:sldMk cId="99436055" sldId="414"/>
            <ac:spMk id="18" creationId="{6F6FEA26-E4B3-2F4E-3288-532EFF4A6F16}"/>
          </ac:spMkLst>
        </pc:spChg>
        <pc:spChg chg="add mod">
          <ac:chgData name="bharath gupta" userId="42dda3196f95a913" providerId="LiveId" clId="{6FE33E00-37A2-47DF-AD51-8569CD54E95F}" dt="2023-05-31T10:51:47.632" v="282" actId="20577"/>
          <ac:spMkLst>
            <pc:docMk/>
            <pc:sldMk cId="99436055" sldId="414"/>
            <ac:spMk id="19" creationId="{DCAE24A0-3156-76CA-EAE8-739079CFCD76}"/>
          </ac:spMkLst>
        </pc:spChg>
        <pc:spChg chg="add mod">
          <ac:chgData name="bharath gupta" userId="42dda3196f95a913" providerId="LiveId" clId="{6FE33E00-37A2-47DF-AD51-8569CD54E95F}" dt="2023-05-31T10:51:58.722" v="296" actId="20577"/>
          <ac:spMkLst>
            <pc:docMk/>
            <pc:sldMk cId="99436055" sldId="414"/>
            <ac:spMk id="20" creationId="{3312646E-FF98-6488-C7EA-719A57B2922E}"/>
          </ac:spMkLst>
        </pc:spChg>
        <pc:spChg chg="add mod">
          <ac:chgData name="bharath gupta" userId="42dda3196f95a913" providerId="LiveId" clId="{6FE33E00-37A2-47DF-AD51-8569CD54E95F}" dt="2023-05-31T10:52:04.632" v="304" actId="20577"/>
          <ac:spMkLst>
            <pc:docMk/>
            <pc:sldMk cId="99436055" sldId="414"/>
            <ac:spMk id="21" creationId="{52587E1F-999B-083F-C8AA-D8149A05F48F}"/>
          </ac:spMkLst>
        </pc:spChg>
        <pc:spChg chg="add mod">
          <ac:chgData name="bharath gupta" userId="42dda3196f95a913" providerId="LiveId" clId="{6FE33E00-37A2-47DF-AD51-8569CD54E95F}" dt="2023-05-31T10:52:11.626" v="316" actId="20577"/>
          <ac:spMkLst>
            <pc:docMk/>
            <pc:sldMk cId="99436055" sldId="414"/>
            <ac:spMk id="22" creationId="{BE0041C0-791E-CEE7-A8AF-67055945EFB4}"/>
          </ac:spMkLst>
        </pc:spChg>
        <pc:spChg chg="add mod">
          <ac:chgData name="bharath gupta" userId="42dda3196f95a913" providerId="LiveId" clId="{6FE33E00-37A2-47DF-AD51-8569CD54E95F}" dt="2023-05-31T10:52:17.339" v="324" actId="20577"/>
          <ac:spMkLst>
            <pc:docMk/>
            <pc:sldMk cId="99436055" sldId="414"/>
            <ac:spMk id="23" creationId="{2D1AC895-AB41-1F30-66CA-00BF3000D2B5}"/>
          </ac:spMkLst>
        </pc:spChg>
        <pc:spChg chg="add mod">
          <ac:chgData name="bharath gupta" userId="42dda3196f95a913" providerId="LiveId" clId="{6FE33E00-37A2-47DF-AD51-8569CD54E95F}" dt="2023-05-31T10:52:23.241" v="330" actId="20577"/>
          <ac:spMkLst>
            <pc:docMk/>
            <pc:sldMk cId="99436055" sldId="414"/>
            <ac:spMk id="24" creationId="{FA9B6CE6-4A6B-C67C-41BD-D5CA5382F927}"/>
          </ac:spMkLst>
        </pc:spChg>
        <pc:spChg chg="add mod">
          <ac:chgData name="bharath gupta" userId="42dda3196f95a913" providerId="LiveId" clId="{6FE33E00-37A2-47DF-AD51-8569CD54E95F}" dt="2023-05-31T10:52:27.314" v="334" actId="20577"/>
          <ac:spMkLst>
            <pc:docMk/>
            <pc:sldMk cId="99436055" sldId="414"/>
            <ac:spMk id="25" creationId="{456C57F3-5141-246D-708C-CACA0D8976FC}"/>
          </ac:spMkLst>
        </pc:spChg>
        <pc:spChg chg="add mod">
          <ac:chgData name="bharath gupta" userId="42dda3196f95a913" providerId="LiveId" clId="{6FE33E00-37A2-47DF-AD51-8569CD54E95F}" dt="2023-05-31T10:52:32.314" v="342" actId="20577"/>
          <ac:spMkLst>
            <pc:docMk/>
            <pc:sldMk cId="99436055" sldId="414"/>
            <ac:spMk id="26" creationId="{606A6D37-8BAF-4EB9-33D3-DFB2644C1908}"/>
          </ac:spMkLst>
        </pc:spChg>
        <pc:spChg chg="add mod">
          <ac:chgData name="bharath gupta" userId="42dda3196f95a913" providerId="LiveId" clId="{6FE33E00-37A2-47DF-AD51-8569CD54E95F}" dt="2023-05-31T10:52:38.291" v="350" actId="20577"/>
          <ac:spMkLst>
            <pc:docMk/>
            <pc:sldMk cId="99436055" sldId="414"/>
            <ac:spMk id="27" creationId="{D13969CF-E5FF-5708-17C4-A5970AFA1EED}"/>
          </ac:spMkLst>
        </pc:spChg>
        <pc:spChg chg="add mod">
          <ac:chgData name="bharath gupta" userId="42dda3196f95a913" providerId="LiveId" clId="{6FE33E00-37A2-47DF-AD51-8569CD54E95F}" dt="2023-05-31T10:52:42.947" v="358" actId="20577"/>
          <ac:spMkLst>
            <pc:docMk/>
            <pc:sldMk cId="99436055" sldId="414"/>
            <ac:spMk id="28" creationId="{F8F45FEB-7C53-57E1-28A2-4BE916E2229B}"/>
          </ac:spMkLst>
        </pc:spChg>
        <pc:spChg chg="add mod">
          <ac:chgData name="bharath gupta" userId="42dda3196f95a913" providerId="LiveId" clId="{6FE33E00-37A2-47DF-AD51-8569CD54E95F}" dt="2023-05-31T10:52:49.762" v="366" actId="20577"/>
          <ac:spMkLst>
            <pc:docMk/>
            <pc:sldMk cId="99436055" sldId="414"/>
            <ac:spMk id="29" creationId="{7E74B599-1C0F-9F41-8685-69C746906168}"/>
          </ac:spMkLst>
        </pc:spChg>
        <pc:spChg chg="add mod">
          <ac:chgData name="bharath gupta" userId="42dda3196f95a913" providerId="LiveId" clId="{6FE33E00-37A2-47DF-AD51-8569CD54E95F}" dt="2023-05-31T10:52:55.034" v="374" actId="20577"/>
          <ac:spMkLst>
            <pc:docMk/>
            <pc:sldMk cId="99436055" sldId="414"/>
            <ac:spMk id="30" creationId="{B8A8227B-905D-02FC-CF19-6D61F4C6A236}"/>
          </ac:spMkLst>
        </pc:spChg>
        <pc:spChg chg="add mod">
          <ac:chgData name="bharath gupta" userId="42dda3196f95a913" providerId="LiveId" clId="{6FE33E00-37A2-47DF-AD51-8569CD54E95F}" dt="2023-05-31T10:53:03.306" v="382" actId="20577"/>
          <ac:spMkLst>
            <pc:docMk/>
            <pc:sldMk cId="99436055" sldId="414"/>
            <ac:spMk id="31" creationId="{D8B6E034-27DA-254C-958F-4B186B298113}"/>
          </ac:spMkLst>
        </pc:spChg>
        <pc:spChg chg="add mod">
          <ac:chgData name="bharath gupta" userId="42dda3196f95a913" providerId="LiveId" clId="{6FE33E00-37A2-47DF-AD51-8569CD54E95F}" dt="2023-05-31T10:53:07.818" v="388" actId="20577"/>
          <ac:spMkLst>
            <pc:docMk/>
            <pc:sldMk cId="99436055" sldId="414"/>
            <ac:spMk id="32" creationId="{007875A9-BE50-E6FD-2644-E6C4424A9996}"/>
          </ac:spMkLst>
        </pc:spChg>
        <pc:spChg chg="add mod">
          <ac:chgData name="bharath gupta" userId="42dda3196f95a913" providerId="LiveId" clId="{6FE33E00-37A2-47DF-AD51-8569CD54E95F}" dt="2023-05-31T10:50:41.487" v="236" actId="20577"/>
          <ac:spMkLst>
            <pc:docMk/>
            <pc:sldMk cId="99436055" sldId="414"/>
            <ac:spMk id="33" creationId="{049F3739-DAE1-5533-37B1-7228EE6D5B9E}"/>
          </ac:spMkLst>
        </pc:spChg>
        <pc:spChg chg="add mod">
          <ac:chgData name="bharath gupta" userId="42dda3196f95a913" providerId="LiveId" clId="{6FE33E00-37A2-47DF-AD51-8569CD54E95F}" dt="2023-05-31T10:51:04.192" v="246" actId="20577"/>
          <ac:spMkLst>
            <pc:docMk/>
            <pc:sldMk cId="99436055" sldId="414"/>
            <ac:spMk id="34" creationId="{BC588534-33BD-1CED-42E0-E21FD1E25488}"/>
          </ac:spMkLst>
        </pc:spChg>
        <pc:spChg chg="add mod">
          <ac:chgData name="bharath gupta" userId="42dda3196f95a913" providerId="LiveId" clId="{6FE33E00-37A2-47DF-AD51-8569CD54E95F}" dt="2023-05-31T10:51:18.137" v="259" actId="20577"/>
          <ac:spMkLst>
            <pc:docMk/>
            <pc:sldMk cId="99436055" sldId="414"/>
            <ac:spMk id="35" creationId="{085431B7-59DE-30FF-BA89-353B877245E0}"/>
          </ac:spMkLst>
        </pc:spChg>
        <pc:spChg chg="add mod ord">
          <ac:chgData name="bharath gupta" userId="42dda3196f95a913" providerId="LiveId" clId="{6FE33E00-37A2-47DF-AD51-8569CD54E95F}" dt="2023-05-31T10:54:04.803" v="400" actId="1582"/>
          <ac:spMkLst>
            <pc:docMk/>
            <pc:sldMk cId="99436055" sldId="414"/>
            <ac:spMk id="36" creationId="{01C68E06-4A2D-73A9-65F6-EAAC4F4BB3C0}"/>
          </ac:spMkLst>
        </pc:spChg>
        <pc:spChg chg="add mod">
          <ac:chgData name="bharath gupta" userId="42dda3196f95a913" providerId="LiveId" clId="{6FE33E00-37A2-47DF-AD51-8569CD54E95F}" dt="2023-05-31T10:54:31.662" v="416" actId="2711"/>
          <ac:spMkLst>
            <pc:docMk/>
            <pc:sldMk cId="99436055" sldId="414"/>
            <ac:spMk id="37" creationId="{DDC536B4-D112-0EFC-3AD3-49559CD15B18}"/>
          </ac:spMkLst>
        </pc:spChg>
        <pc:spChg chg="add mod">
          <ac:chgData name="bharath gupta" userId="42dda3196f95a913" providerId="LiveId" clId="{6FE33E00-37A2-47DF-AD51-8569CD54E95F}" dt="2023-05-31T10:56:21.394" v="439" actId="1076"/>
          <ac:spMkLst>
            <pc:docMk/>
            <pc:sldMk cId="99436055" sldId="414"/>
            <ac:spMk id="45" creationId="{C92C7649-DE0C-55D8-919B-E28F415222C2}"/>
          </ac:spMkLst>
        </pc:spChg>
        <pc:spChg chg="add mod">
          <ac:chgData name="bharath gupta" userId="42dda3196f95a913" providerId="LiveId" clId="{6FE33E00-37A2-47DF-AD51-8569CD54E95F}" dt="2023-05-31T10:56:31.848" v="443" actId="20577"/>
          <ac:spMkLst>
            <pc:docMk/>
            <pc:sldMk cId="99436055" sldId="414"/>
            <ac:spMk id="46" creationId="{26BC5330-5D23-9706-6276-782386A9735E}"/>
          </ac:spMkLst>
        </pc:spChg>
        <pc:spChg chg="add mod">
          <ac:chgData name="bharath gupta" userId="42dda3196f95a913" providerId="LiveId" clId="{6FE33E00-37A2-47DF-AD51-8569CD54E95F}" dt="2023-05-31T10:56:39.856" v="445" actId="1076"/>
          <ac:spMkLst>
            <pc:docMk/>
            <pc:sldMk cId="99436055" sldId="414"/>
            <ac:spMk id="47" creationId="{6FF06132-810F-0F74-CBFC-25062619D317}"/>
          </ac:spMkLst>
        </pc:spChg>
        <pc:spChg chg="add mod">
          <ac:chgData name="bharath gupta" userId="42dda3196f95a913" providerId="LiveId" clId="{6FE33E00-37A2-47DF-AD51-8569CD54E95F}" dt="2023-05-31T10:57:42.145" v="580" actId="115"/>
          <ac:spMkLst>
            <pc:docMk/>
            <pc:sldMk cId="99436055" sldId="414"/>
            <ac:spMk id="48" creationId="{15A3ACAA-EAF6-AFD4-CA91-83ED66B9E865}"/>
          </ac:spMkLst>
        </pc:spChg>
        <pc:spChg chg="add mod">
          <ac:chgData name="bharath gupta" userId="42dda3196f95a913" providerId="LiveId" clId="{6FE33E00-37A2-47DF-AD51-8569CD54E95F}" dt="2023-06-02T08:21:17.281" v="6843" actId="20577"/>
          <ac:spMkLst>
            <pc:docMk/>
            <pc:sldMk cId="99436055" sldId="414"/>
            <ac:spMk id="49" creationId="{6C47FE75-5201-F749-6B18-78B4BC6CAA22}"/>
          </ac:spMkLst>
        </pc:spChg>
        <pc:cxnChg chg="add mod">
          <ac:chgData name="bharath gupta" userId="42dda3196f95a913" providerId="LiveId" clId="{6FE33E00-37A2-47DF-AD51-8569CD54E95F}" dt="2023-05-31T10:55:09.060" v="425" actId="14100"/>
          <ac:cxnSpMkLst>
            <pc:docMk/>
            <pc:sldMk cId="99436055" sldId="414"/>
            <ac:cxnSpMk id="38" creationId="{3BD0D604-668B-3FBE-B9B1-9E7E6D97C29D}"/>
          </ac:cxnSpMkLst>
        </pc:cxnChg>
        <pc:cxnChg chg="add mod">
          <ac:chgData name="bharath gupta" userId="42dda3196f95a913" providerId="LiveId" clId="{6FE33E00-37A2-47DF-AD51-8569CD54E95F}" dt="2023-06-01T09:32:38.011" v="2610" actId="1582"/>
          <ac:cxnSpMkLst>
            <pc:docMk/>
            <pc:sldMk cId="99436055" sldId="414"/>
            <ac:cxnSpMk id="39" creationId="{A633A113-C4BB-D6B1-534D-435B88434B9B}"/>
          </ac:cxnSpMkLst>
        </pc:cxnChg>
        <pc:cxnChg chg="add mod">
          <ac:chgData name="bharath gupta" userId="42dda3196f95a913" providerId="LiveId" clId="{6FE33E00-37A2-47DF-AD51-8569CD54E95F}" dt="2023-05-31T10:55:11.590" v="426" actId="14100"/>
          <ac:cxnSpMkLst>
            <pc:docMk/>
            <pc:sldMk cId="99436055" sldId="414"/>
            <ac:cxnSpMk id="40" creationId="{580DD161-2F5C-EB4F-5128-3E2E358DABC1}"/>
          </ac:cxnSpMkLst>
        </pc:cxnChg>
        <pc:cxnChg chg="add mod">
          <ac:chgData name="bharath gupta" userId="42dda3196f95a913" providerId="LiveId" clId="{6FE33E00-37A2-47DF-AD51-8569CD54E95F}" dt="2023-05-31T10:55:06.396" v="424" actId="14100"/>
          <ac:cxnSpMkLst>
            <pc:docMk/>
            <pc:sldMk cId="99436055" sldId="414"/>
            <ac:cxnSpMk id="41" creationId="{847EE83B-6615-2EF2-9B5B-1A93C61162CE}"/>
          </ac:cxnSpMkLst>
        </pc:cxnChg>
        <pc:cxnChg chg="add mod">
          <ac:chgData name="bharath gupta" userId="42dda3196f95a913" providerId="LiveId" clId="{6FE33E00-37A2-47DF-AD51-8569CD54E95F}" dt="2023-06-01T09:32:43.116" v="2613" actId="14100"/>
          <ac:cxnSpMkLst>
            <pc:docMk/>
            <pc:sldMk cId="99436055" sldId="414"/>
            <ac:cxnSpMk id="42" creationId="{89AF1B51-2403-6218-ED1D-01E92AE7E8DD}"/>
          </ac:cxnSpMkLst>
        </pc:cxnChg>
        <pc:cxnChg chg="add mod">
          <ac:chgData name="bharath gupta" userId="42dda3196f95a913" providerId="LiveId" clId="{6FE33E00-37A2-47DF-AD51-8569CD54E95F}" dt="2023-06-01T09:32:57.387" v="2617" actId="1076"/>
          <ac:cxnSpMkLst>
            <pc:docMk/>
            <pc:sldMk cId="99436055" sldId="414"/>
            <ac:cxnSpMk id="50" creationId="{E8055ABE-D6BD-0D61-3281-0C9028E48F00}"/>
          </ac:cxnSpMkLst>
        </pc:cxnChg>
        <pc:cxnChg chg="add mod">
          <ac:chgData name="bharath gupta" userId="42dda3196f95a913" providerId="LiveId" clId="{6FE33E00-37A2-47DF-AD51-8569CD54E95F}" dt="2023-06-01T09:33:04.247" v="2620" actId="14100"/>
          <ac:cxnSpMkLst>
            <pc:docMk/>
            <pc:sldMk cId="99436055" sldId="414"/>
            <ac:cxnSpMk id="54" creationId="{6B832F46-7C39-A6FF-FF2C-6E9F04CC4270}"/>
          </ac:cxnSpMkLst>
        </pc:cxnChg>
        <pc:cxnChg chg="add mod">
          <ac:chgData name="bharath gupta" userId="42dda3196f95a913" providerId="LiveId" clId="{6FE33E00-37A2-47DF-AD51-8569CD54E95F}" dt="2023-06-01T09:33:10.392" v="2623" actId="14100"/>
          <ac:cxnSpMkLst>
            <pc:docMk/>
            <pc:sldMk cId="99436055" sldId="414"/>
            <ac:cxnSpMk id="57" creationId="{C185966A-3071-D87F-C273-409831AECF13}"/>
          </ac:cxnSpMkLst>
        </pc:cxnChg>
        <pc:cxnChg chg="add mod">
          <ac:chgData name="bharath gupta" userId="42dda3196f95a913" providerId="LiveId" clId="{6FE33E00-37A2-47DF-AD51-8569CD54E95F}" dt="2023-06-01T09:33:22.201" v="2627" actId="14100"/>
          <ac:cxnSpMkLst>
            <pc:docMk/>
            <pc:sldMk cId="99436055" sldId="414"/>
            <ac:cxnSpMk id="60" creationId="{5B823E38-3916-486E-27DF-ED278E8E4379}"/>
          </ac:cxnSpMkLst>
        </pc:cxnChg>
        <pc:cxnChg chg="add mod">
          <ac:chgData name="bharath gupta" userId="42dda3196f95a913" providerId="LiveId" clId="{6FE33E00-37A2-47DF-AD51-8569CD54E95F}" dt="2023-06-01T09:33:31.437" v="2631" actId="14100"/>
          <ac:cxnSpMkLst>
            <pc:docMk/>
            <pc:sldMk cId="99436055" sldId="414"/>
            <ac:cxnSpMk id="64" creationId="{03C66E8F-B319-10EA-692D-313B72793018}"/>
          </ac:cxnSpMkLst>
        </pc:cxnChg>
        <pc:cxnChg chg="add mod">
          <ac:chgData name="bharath gupta" userId="42dda3196f95a913" providerId="LiveId" clId="{6FE33E00-37A2-47DF-AD51-8569CD54E95F}" dt="2023-06-01T09:33:39.289" v="2634" actId="14100"/>
          <ac:cxnSpMkLst>
            <pc:docMk/>
            <pc:sldMk cId="99436055" sldId="414"/>
            <ac:cxnSpMk id="68" creationId="{BD8D5897-8C14-9935-5AFF-E25F3BDEA945}"/>
          </ac:cxnSpMkLst>
        </pc:cxnChg>
      </pc:sldChg>
      <pc:sldChg chg="new del">
        <pc:chgData name="bharath gupta" userId="42dda3196f95a913" providerId="LiveId" clId="{6FE33E00-37A2-47DF-AD51-8569CD54E95F}" dt="2023-05-31T10:41:31.864" v="1" actId="680"/>
        <pc:sldMkLst>
          <pc:docMk/>
          <pc:sldMk cId="3391332457" sldId="414"/>
        </pc:sldMkLst>
      </pc:sldChg>
      <pc:sldChg chg="addSp delSp modSp new mod">
        <pc:chgData name="bharath gupta" userId="42dda3196f95a913" providerId="LiveId" clId="{6FE33E00-37A2-47DF-AD51-8569CD54E95F}" dt="2023-06-02T08:44:26.590" v="7125" actId="403"/>
        <pc:sldMkLst>
          <pc:docMk/>
          <pc:sldMk cId="3139353658" sldId="415"/>
        </pc:sldMkLst>
        <pc:spChg chg="mod">
          <ac:chgData name="bharath gupta" userId="42dda3196f95a913" providerId="LiveId" clId="{6FE33E00-37A2-47DF-AD51-8569CD54E95F}" dt="2023-06-01T05:56:32.799" v="618" actId="20577"/>
          <ac:spMkLst>
            <pc:docMk/>
            <pc:sldMk cId="3139353658" sldId="415"/>
            <ac:spMk id="2" creationId="{2B49645E-E2DB-B658-7E13-C757D4B84276}"/>
          </ac:spMkLst>
        </pc:spChg>
        <pc:spChg chg="add mod">
          <ac:chgData name="bharath gupta" userId="42dda3196f95a913" providerId="LiveId" clId="{6FE33E00-37A2-47DF-AD51-8569CD54E95F}" dt="2023-06-01T05:57:00.870" v="631" actId="1076"/>
          <ac:spMkLst>
            <pc:docMk/>
            <pc:sldMk cId="3139353658" sldId="415"/>
            <ac:spMk id="3" creationId="{EDFFF707-5D1B-C4F2-5349-12DCB3AD4456}"/>
          </ac:spMkLst>
        </pc:spChg>
        <pc:spChg chg="add mod">
          <ac:chgData name="bharath gupta" userId="42dda3196f95a913" providerId="LiveId" clId="{6FE33E00-37A2-47DF-AD51-8569CD54E95F}" dt="2023-06-02T05:21:44.332" v="5044" actId="20577"/>
          <ac:spMkLst>
            <pc:docMk/>
            <pc:sldMk cId="3139353658" sldId="415"/>
            <ac:spMk id="4" creationId="{37EB80CA-30B1-2981-97C3-53B76CE6CBFF}"/>
          </ac:spMkLst>
        </pc:spChg>
        <pc:spChg chg="add del mod">
          <ac:chgData name="bharath gupta" userId="42dda3196f95a913" providerId="LiveId" clId="{6FE33E00-37A2-47DF-AD51-8569CD54E95F}" dt="2023-06-01T06:30:08.031" v="995" actId="478"/>
          <ac:spMkLst>
            <pc:docMk/>
            <pc:sldMk cId="3139353658" sldId="415"/>
            <ac:spMk id="4" creationId="{44673D96-D134-D80D-C972-974A5A38E752}"/>
          </ac:spMkLst>
        </pc:spChg>
        <pc:spChg chg="add del mod">
          <ac:chgData name="bharath gupta" userId="42dda3196f95a913" providerId="LiveId" clId="{6FE33E00-37A2-47DF-AD51-8569CD54E95F}" dt="2023-06-01T06:18:12.729" v="984" actId="478"/>
          <ac:spMkLst>
            <pc:docMk/>
            <pc:sldMk cId="3139353658" sldId="415"/>
            <ac:spMk id="5" creationId="{50674518-C67D-2258-5A79-79FDFB4C1D60}"/>
          </ac:spMkLst>
        </pc:spChg>
        <pc:spChg chg="add del mod">
          <ac:chgData name="bharath gupta" userId="42dda3196f95a913" providerId="LiveId" clId="{6FE33E00-37A2-47DF-AD51-8569CD54E95F}" dt="2023-06-01T06:18:13.493" v="985" actId="478"/>
          <ac:spMkLst>
            <pc:docMk/>
            <pc:sldMk cId="3139353658" sldId="415"/>
            <ac:spMk id="6" creationId="{B689B063-2DA8-4EB2-41DB-15E04FB1ED0C}"/>
          </ac:spMkLst>
        </pc:spChg>
        <pc:spChg chg="add mod">
          <ac:chgData name="bharath gupta" userId="42dda3196f95a913" providerId="LiveId" clId="{6FE33E00-37A2-47DF-AD51-8569CD54E95F}" dt="2023-06-02T05:21:24.931" v="4993" actId="1076"/>
          <ac:spMkLst>
            <pc:docMk/>
            <pc:sldMk cId="3139353658" sldId="415"/>
            <ac:spMk id="7" creationId="{79DF0296-255F-5F36-2302-E5F98874243E}"/>
          </ac:spMkLst>
        </pc:spChg>
        <pc:spChg chg="add mod">
          <ac:chgData name="bharath gupta" userId="42dda3196f95a913" providerId="LiveId" clId="{6FE33E00-37A2-47DF-AD51-8569CD54E95F}" dt="2023-06-01T06:13:03.928" v="796" actId="14100"/>
          <ac:spMkLst>
            <pc:docMk/>
            <pc:sldMk cId="3139353658" sldId="415"/>
            <ac:spMk id="8" creationId="{08856CFA-F070-8D12-034E-98B388CF73D2}"/>
          </ac:spMkLst>
        </pc:spChg>
        <pc:spChg chg="add mod">
          <ac:chgData name="bharath gupta" userId="42dda3196f95a913" providerId="LiveId" clId="{6FE33E00-37A2-47DF-AD51-8569CD54E95F}" dt="2023-06-02T05:21:27.902" v="4994" actId="1076"/>
          <ac:spMkLst>
            <pc:docMk/>
            <pc:sldMk cId="3139353658" sldId="415"/>
            <ac:spMk id="11" creationId="{2E638F35-7FDF-275C-C6A0-20659AA6748E}"/>
          </ac:spMkLst>
        </pc:spChg>
        <pc:spChg chg="add mod">
          <ac:chgData name="bharath gupta" userId="42dda3196f95a913" providerId="LiveId" clId="{6FE33E00-37A2-47DF-AD51-8569CD54E95F}" dt="2023-06-02T05:21:24.931" v="4993" actId="1076"/>
          <ac:spMkLst>
            <pc:docMk/>
            <pc:sldMk cId="3139353658" sldId="415"/>
            <ac:spMk id="12" creationId="{56005EE9-2644-52CD-BAC5-760D4AF39A3D}"/>
          </ac:spMkLst>
        </pc:spChg>
        <pc:spChg chg="add del mod">
          <ac:chgData name="bharath gupta" userId="42dda3196f95a913" providerId="LiveId" clId="{6FE33E00-37A2-47DF-AD51-8569CD54E95F}" dt="2023-06-02T05:21:18.693" v="4992" actId="478"/>
          <ac:spMkLst>
            <pc:docMk/>
            <pc:sldMk cId="3139353658" sldId="415"/>
            <ac:spMk id="15" creationId="{BCDECD7E-E550-E4DA-802B-5663DB3C6518}"/>
          </ac:spMkLst>
        </pc:spChg>
        <pc:spChg chg="add del mod">
          <ac:chgData name="bharath gupta" userId="42dda3196f95a913" providerId="LiveId" clId="{6FE33E00-37A2-47DF-AD51-8569CD54E95F}" dt="2023-06-02T05:21:18.693" v="4992" actId="478"/>
          <ac:spMkLst>
            <pc:docMk/>
            <pc:sldMk cId="3139353658" sldId="415"/>
            <ac:spMk id="16" creationId="{59ABC1ED-52B6-2603-D31F-90C4FA8F1E3D}"/>
          </ac:spMkLst>
        </pc:spChg>
        <pc:spChg chg="add del mod">
          <ac:chgData name="bharath gupta" userId="42dda3196f95a913" providerId="LiveId" clId="{6FE33E00-37A2-47DF-AD51-8569CD54E95F}" dt="2023-06-02T05:21:18.693" v="4992" actId="478"/>
          <ac:spMkLst>
            <pc:docMk/>
            <pc:sldMk cId="3139353658" sldId="415"/>
            <ac:spMk id="17" creationId="{B157C8B8-1807-7624-FB78-0335B7988688}"/>
          </ac:spMkLst>
        </pc:spChg>
        <pc:spChg chg="add del mod">
          <ac:chgData name="bharath gupta" userId="42dda3196f95a913" providerId="LiveId" clId="{6FE33E00-37A2-47DF-AD51-8569CD54E95F}" dt="2023-06-02T05:21:18.693" v="4992" actId="478"/>
          <ac:spMkLst>
            <pc:docMk/>
            <pc:sldMk cId="3139353658" sldId="415"/>
            <ac:spMk id="18" creationId="{80C4D1E1-01A9-C4BA-49E2-850F529196C4}"/>
          </ac:spMkLst>
        </pc:spChg>
        <pc:spChg chg="add mod">
          <ac:chgData name="bharath gupta" userId="42dda3196f95a913" providerId="LiveId" clId="{6FE33E00-37A2-47DF-AD51-8569CD54E95F}" dt="2023-06-01T06:46:05.765" v="1381" actId="20577"/>
          <ac:spMkLst>
            <pc:docMk/>
            <pc:sldMk cId="3139353658" sldId="415"/>
            <ac:spMk id="19" creationId="{F32E1287-8766-64F0-FB81-AB1D74E04D3E}"/>
          </ac:spMkLst>
        </pc:spChg>
        <pc:spChg chg="add mod">
          <ac:chgData name="bharath gupta" userId="42dda3196f95a913" providerId="LiveId" clId="{6FE33E00-37A2-47DF-AD51-8569CD54E95F}" dt="2023-06-01T06:46:42.103" v="1471" actId="14100"/>
          <ac:spMkLst>
            <pc:docMk/>
            <pc:sldMk cId="3139353658" sldId="415"/>
            <ac:spMk id="20" creationId="{E4B6ECB1-2679-CE6D-99E6-171EBD21847E}"/>
          </ac:spMkLst>
        </pc:spChg>
        <pc:spChg chg="add mod">
          <ac:chgData name="bharath gupta" userId="42dda3196f95a913" providerId="LiveId" clId="{6FE33E00-37A2-47DF-AD51-8569CD54E95F}" dt="2023-06-01T06:53:54.344" v="2139" actId="1076"/>
          <ac:spMkLst>
            <pc:docMk/>
            <pc:sldMk cId="3139353658" sldId="415"/>
            <ac:spMk id="21" creationId="{BA9B3978-862E-8F5A-97AA-BF115D6AE7D3}"/>
          </ac:spMkLst>
        </pc:spChg>
        <pc:spChg chg="add del mod">
          <ac:chgData name="bharath gupta" userId="42dda3196f95a913" providerId="LiveId" clId="{6FE33E00-37A2-47DF-AD51-8569CD54E95F}" dt="2023-06-01T06:48:06.104" v="1522" actId="478"/>
          <ac:spMkLst>
            <pc:docMk/>
            <pc:sldMk cId="3139353658" sldId="415"/>
            <ac:spMk id="22" creationId="{B3A0D14E-4F0C-D8CF-8E65-D73ACF7055B1}"/>
          </ac:spMkLst>
        </pc:spChg>
        <pc:spChg chg="add mod">
          <ac:chgData name="bharath gupta" userId="42dda3196f95a913" providerId="LiveId" clId="{6FE33E00-37A2-47DF-AD51-8569CD54E95F}" dt="2023-06-01T07:08:19.963" v="2559" actId="1076"/>
          <ac:spMkLst>
            <pc:docMk/>
            <pc:sldMk cId="3139353658" sldId="415"/>
            <ac:spMk id="23" creationId="{B6BBBA0B-0768-B646-B321-D66DA6967321}"/>
          </ac:spMkLst>
        </pc:spChg>
        <pc:spChg chg="add mod">
          <ac:chgData name="bharath gupta" userId="42dda3196f95a913" providerId="LiveId" clId="{6FE33E00-37A2-47DF-AD51-8569CD54E95F}" dt="2023-06-01T07:08:19.963" v="2559" actId="1076"/>
          <ac:spMkLst>
            <pc:docMk/>
            <pc:sldMk cId="3139353658" sldId="415"/>
            <ac:spMk id="24" creationId="{813D3518-FDDF-A954-9ED1-A81EA048FF0E}"/>
          </ac:spMkLst>
        </pc:spChg>
        <pc:spChg chg="add mod">
          <ac:chgData name="bharath gupta" userId="42dda3196f95a913" providerId="LiveId" clId="{6FE33E00-37A2-47DF-AD51-8569CD54E95F}" dt="2023-06-01T06:56:24.769" v="2557" actId="1076"/>
          <ac:spMkLst>
            <pc:docMk/>
            <pc:sldMk cId="3139353658" sldId="415"/>
            <ac:spMk id="25" creationId="{CFA8CAB0-02AA-5F5C-34C5-653A3D875013}"/>
          </ac:spMkLst>
        </pc:spChg>
        <pc:spChg chg="add mod">
          <ac:chgData name="bharath gupta" userId="42dda3196f95a913" providerId="LiveId" clId="{6FE33E00-37A2-47DF-AD51-8569CD54E95F}" dt="2023-06-01T09:31:57.011" v="2605" actId="20577"/>
          <ac:spMkLst>
            <pc:docMk/>
            <pc:sldMk cId="3139353658" sldId="415"/>
            <ac:spMk id="26" creationId="{1EBEC925-4338-0B61-C5CB-743870BD5F8F}"/>
          </ac:spMkLst>
        </pc:spChg>
        <pc:spChg chg="add mod">
          <ac:chgData name="bharath gupta" userId="42dda3196f95a913" providerId="LiveId" clId="{6FE33E00-37A2-47DF-AD51-8569CD54E95F}" dt="2023-06-01T09:15:09.919" v="2593" actId="403"/>
          <ac:spMkLst>
            <pc:docMk/>
            <pc:sldMk cId="3139353658" sldId="415"/>
            <ac:spMk id="27" creationId="{2F11300F-3624-8DB4-AAD4-C9375B65B07A}"/>
          </ac:spMkLst>
        </pc:spChg>
        <pc:spChg chg="add mod">
          <ac:chgData name="bharath gupta" userId="42dda3196f95a913" providerId="LiveId" clId="{6FE33E00-37A2-47DF-AD51-8569CD54E95F}" dt="2023-06-02T08:44:26.590" v="7125" actId="403"/>
          <ac:spMkLst>
            <pc:docMk/>
            <pc:sldMk cId="3139353658" sldId="415"/>
            <ac:spMk id="28" creationId="{45D4359C-019C-808B-C1FD-F0795B83B342}"/>
          </ac:spMkLst>
        </pc:spChg>
        <pc:spChg chg="add mod">
          <ac:chgData name="bharath gupta" userId="42dda3196f95a913" providerId="LiveId" clId="{6FE33E00-37A2-47DF-AD51-8569CD54E95F}" dt="2023-06-01T09:16:58.283" v="2597" actId="20577"/>
          <ac:spMkLst>
            <pc:docMk/>
            <pc:sldMk cId="3139353658" sldId="415"/>
            <ac:spMk id="29" creationId="{C72E60BB-6FEF-C879-D1DA-AC71ED70BD34}"/>
          </ac:spMkLst>
        </pc:spChg>
        <pc:cxnChg chg="add mod">
          <ac:chgData name="bharath gupta" userId="42dda3196f95a913" providerId="LiveId" clId="{6FE33E00-37A2-47DF-AD51-8569CD54E95F}" dt="2023-06-01T06:18:24.782" v="987" actId="14100"/>
          <ac:cxnSpMkLst>
            <pc:docMk/>
            <pc:sldMk cId="3139353658" sldId="415"/>
            <ac:cxnSpMk id="9" creationId="{6433DFDC-E4FA-5B8B-F94C-41D36AF0E0F3}"/>
          </ac:cxnSpMkLst>
        </pc:cxnChg>
      </pc:sldChg>
      <pc:sldChg chg="addSp delSp modSp new mod">
        <pc:chgData name="bharath gupta" userId="42dda3196f95a913" providerId="LiveId" clId="{6FE33E00-37A2-47DF-AD51-8569CD54E95F}" dt="2023-06-02T05:36:09.967" v="5450" actId="20577"/>
        <pc:sldMkLst>
          <pc:docMk/>
          <pc:sldMk cId="4105904119" sldId="416"/>
        </pc:sldMkLst>
        <pc:spChg chg="mod">
          <ac:chgData name="bharath gupta" userId="42dda3196f95a913" providerId="LiveId" clId="{6FE33E00-37A2-47DF-AD51-8569CD54E95F}" dt="2023-06-01T12:22:10.591" v="2847" actId="20577"/>
          <ac:spMkLst>
            <pc:docMk/>
            <pc:sldMk cId="4105904119" sldId="416"/>
            <ac:spMk id="2" creationId="{5D007947-53B0-B2A9-62A5-DE10A5623E12}"/>
          </ac:spMkLst>
        </pc:spChg>
        <pc:spChg chg="add del mod">
          <ac:chgData name="bharath gupta" userId="42dda3196f95a913" providerId="LiveId" clId="{6FE33E00-37A2-47DF-AD51-8569CD54E95F}" dt="2023-06-01T12:27:23.806" v="2893" actId="478"/>
          <ac:spMkLst>
            <pc:docMk/>
            <pc:sldMk cId="4105904119" sldId="416"/>
            <ac:spMk id="3" creationId="{5395C8D8-0834-EBF5-A771-513789B82CCA}"/>
          </ac:spMkLst>
        </pc:spChg>
        <pc:spChg chg="add mod">
          <ac:chgData name="bharath gupta" userId="42dda3196f95a913" providerId="LiveId" clId="{6FE33E00-37A2-47DF-AD51-8569CD54E95F}" dt="2023-06-01T12:26:56.221" v="2882" actId="20577"/>
          <ac:spMkLst>
            <pc:docMk/>
            <pc:sldMk cId="4105904119" sldId="416"/>
            <ac:spMk id="4" creationId="{A54E1A95-2B77-E542-B394-63BC0518706A}"/>
          </ac:spMkLst>
        </pc:spChg>
        <pc:spChg chg="add del mod">
          <ac:chgData name="bharath gupta" userId="42dda3196f95a913" providerId="LiveId" clId="{6FE33E00-37A2-47DF-AD51-8569CD54E95F}" dt="2023-06-01T12:27:23.806" v="2893" actId="478"/>
          <ac:spMkLst>
            <pc:docMk/>
            <pc:sldMk cId="4105904119" sldId="416"/>
            <ac:spMk id="5" creationId="{4C2EBC44-C021-2C5A-8B2D-8BC79706BDF4}"/>
          </ac:spMkLst>
        </pc:spChg>
        <pc:spChg chg="add del mod">
          <ac:chgData name="bharath gupta" userId="42dda3196f95a913" providerId="LiveId" clId="{6FE33E00-37A2-47DF-AD51-8569CD54E95F}" dt="2023-06-01T12:27:23.806" v="2893" actId="478"/>
          <ac:spMkLst>
            <pc:docMk/>
            <pc:sldMk cId="4105904119" sldId="416"/>
            <ac:spMk id="6" creationId="{6330BA6A-2CA6-0C06-4A7D-404D7FED1C08}"/>
          </ac:spMkLst>
        </pc:spChg>
        <pc:spChg chg="add mod">
          <ac:chgData name="bharath gupta" userId="42dda3196f95a913" providerId="LiveId" clId="{6FE33E00-37A2-47DF-AD51-8569CD54E95F}" dt="2023-06-01T14:17:53.921" v="4423" actId="1076"/>
          <ac:spMkLst>
            <pc:docMk/>
            <pc:sldMk cId="4105904119" sldId="416"/>
            <ac:spMk id="7" creationId="{F38EBB26-1D20-AA57-B843-62CCF63612CD}"/>
          </ac:spMkLst>
        </pc:spChg>
        <pc:spChg chg="add mod">
          <ac:chgData name="bharath gupta" userId="42dda3196f95a913" providerId="LiveId" clId="{6FE33E00-37A2-47DF-AD51-8569CD54E95F}" dt="2023-06-01T12:59:28.603" v="3393" actId="1076"/>
          <ac:spMkLst>
            <pc:docMk/>
            <pc:sldMk cId="4105904119" sldId="416"/>
            <ac:spMk id="8" creationId="{5BAEC66B-A8E5-8D51-62B8-4DC8D83BB75B}"/>
          </ac:spMkLst>
        </pc:spChg>
        <pc:spChg chg="add mod">
          <ac:chgData name="bharath gupta" userId="42dda3196f95a913" providerId="LiveId" clId="{6FE33E00-37A2-47DF-AD51-8569CD54E95F}" dt="2023-06-01T14:18:02.929" v="4424" actId="1076"/>
          <ac:spMkLst>
            <pc:docMk/>
            <pc:sldMk cId="4105904119" sldId="416"/>
            <ac:spMk id="9" creationId="{94DC0C35-971D-CD03-1209-B1DD6A65D128}"/>
          </ac:spMkLst>
        </pc:spChg>
        <pc:spChg chg="add mod">
          <ac:chgData name="bharath gupta" userId="42dda3196f95a913" providerId="LiveId" clId="{6FE33E00-37A2-47DF-AD51-8569CD54E95F}" dt="2023-06-01T13:51:01.681" v="3880" actId="20577"/>
          <ac:spMkLst>
            <pc:docMk/>
            <pc:sldMk cId="4105904119" sldId="416"/>
            <ac:spMk id="10" creationId="{2FC974C3-2876-2ED8-E62A-A672E4877DBA}"/>
          </ac:spMkLst>
        </pc:spChg>
        <pc:spChg chg="add mod">
          <ac:chgData name="bharath gupta" userId="42dda3196f95a913" providerId="LiveId" clId="{6FE33E00-37A2-47DF-AD51-8569CD54E95F}" dt="2023-06-01T13:53:51.391" v="4168" actId="20577"/>
          <ac:spMkLst>
            <pc:docMk/>
            <pc:sldMk cId="4105904119" sldId="416"/>
            <ac:spMk id="11" creationId="{32A608DB-6D6D-77EF-C0FB-AA9EE465E617}"/>
          </ac:spMkLst>
        </pc:spChg>
        <pc:spChg chg="add mod">
          <ac:chgData name="bharath gupta" userId="42dda3196f95a913" providerId="LiveId" clId="{6FE33E00-37A2-47DF-AD51-8569CD54E95F}" dt="2023-06-01T14:17:53.921" v="4423" actId="1076"/>
          <ac:spMkLst>
            <pc:docMk/>
            <pc:sldMk cId="4105904119" sldId="416"/>
            <ac:spMk id="12" creationId="{4DF59D63-DBBC-66F7-89C0-E837570BA890}"/>
          </ac:spMkLst>
        </pc:spChg>
        <pc:spChg chg="add mod">
          <ac:chgData name="bharath gupta" userId="42dda3196f95a913" providerId="LiveId" clId="{6FE33E00-37A2-47DF-AD51-8569CD54E95F}" dt="2023-06-01T13:00:55.133" v="3475" actId="20577"/>
          <ac:spMkLst>
            <pc:docMk/>
            <pc:sldMk cId="4105904119" sldId="416"/>
            <ac:spMk id="13" creationId="{57EFB15C-2909-B981-3E82-56B6AB919404}"/>
          </ac:spMkLst>
        </pc:spChg>
        <pc:spChg chg="add mod">
          <ac:chgData name="bharath gupta" userId="42dda3196f95a913" providerId="LiveId" clId="{6FE33E00-37A2-47DF-AD51-8569CD54E95F}" dt="2023-06-01T13:54:12.660" v="4188" actId="1076"/>
          <ac:spMkLst>
            <pc:docMk/>
            <pc:sldMk cId="4105904119" sldId="416"/>
            <ac:spMk id="14" creationId="{52A6CEF1-5B94-7B67-017D-A68A5BDF24F8}"/>
          </ac:spMkLst>
        </pc:spChg>
        <pc:spChg chg="add mod">
          <ac:chgData name="bharath gupta" userId="42dda3196f95a913" providerId="LiveId" clId="{6FE33E00-37A2-47DF-AD51-8569CD54E95F}" dt="2023-06-01T14:18:02.929" v="4424" actId="1076"/>
          <ac:spMkLst>
            <pc:docMk/>
            <pc:sldMk cId="4105904119" sldId="416"/>
            <ac:spMk id="15" creationId="{0B85D506-40A5-F2F3-5B85-4AEEA6F84F58}"/>
          </ac:spMkLst>
        </pc:spChg>
        <pc:spChg chg="add mod">
          <ac:chgData name="bharath gupta" userId="42dda3196f95a913" providerId="LiveId" clId="{6FE33E00-37A2-47DF-AD51-8569CD54E95F}" dt="2023-06-01T14:19:38.277" v="4433" actId="20577"/>
          <ac:spMkLst>
            <pc:docMk/>
            <pc:sldMk cId="4105904119" sldId="416"/>
            <ac:spMk id="16" creationId="{B00C4CFC-3A45-C2DF-94E4-F559E6C46685}"/>
          </ac:spMkLst>
        </pc:spChg>
        <pc:spChg chg="add mod">
          <ac:chgData name="bharath gupta" userId="42dda3196f95a913" providerId="LiveId" clId="{6FE33E00-37A2-47DF-AD51-8569CD54E95F}" dt="2023-06-02T05:36:09.967" v="5450" actId="20577"/>
          <ac:spMkLst>
            <pc:docMk/>
            <pc:sldMk cId="4105904119" sldId="416"/>
            <ac:spMk id="17" creationId="{F22D204E-8BA8-9704-00E9-3EB772DA76E3}"/>
          </ac:spMkLst>
        </pc:spChg>
        <pc:spChg chg="add mod">
          <ac:chgData name="bharath gupta" userId="42dda3196f95a913" providerId="LiveId" clId="{6FE33E00-37A2-47DF-AD51-8569CD54E95F}" dt="2023-06-01T14:17:17.398" v="4351" actId="1076"/>
          <ac:spMkLst>
            <pc:docMk/>
            <pc:sldMk cId="4105904119" sldId="416"/>
            <ac:spMk id="18" creationId="{90DFDB77-B722-7BB1-CE9E-9E2F9F331C31}"/>
          </ac:spMkLst>
        </pc:spChg>
        <pc:spChg chg="add mod">
          <ac:chgData name="bharath gupta" userId="42dda3196f95a913" providerId="LiveId" clId="{6FE33E00-37A2-47DF-AD51-8569CD54E95F}" dt="2023-06-01T14:17:17.398" v="4351" actId="1076"/>
          <ac:spMkLst>
            <pc:docMk/>
            <pc:sldMk cId="4105904119" sldId="416"/>
            <ac:spMk id="19" creationId="{0B9BE794-592E-0A93-C66E-F5E8D20C2FE0}"/>
          </ac:spMkLst>
        </pc:spChg>
      </pc:sldChg>
      <pc:sldChg chg="addSp delSp modSp new mod">
        <pc:chgData name="bharath gupta" userId="42dda3196f95a913" providerId="LiveId" clId="{6FE33E00-37A2-47DF-AD51-8569CD54E95F}" dt="2023-06-02T06:01:55.028" v="5930" actId="20577"/>
        <pc:sldMkLst>
          <pc:docMk/>
          <pc:sldMk cId="1850939214" sldId="417"/>
        </pc:sldMkLst>
        <pc:spChg chg="mod">
          <ac:chgData name="bharath gupta" userId="42dda3196f95a913" providerId="LiveId" clId="{6FE33E00-37A2-47DF-AD51-8569CD54E95F}" dt="2023-06-01T14:19:53.228" v="4461" actId="20577"/>
          <ac:spMkLst>
            <pc:docMk/>
            <pc:sldMk cId="1850939214" sldId="417"/>
            <ac:spMk id="2" creationId="{D07DDCCE-A43E-C9B7-9F43-25AF9E682CCB}"/>
          </ac:spMkLst>
        </pc:spChg>
        <pc:spChg chg="add del mod">
          <ac:chgData name="bharath gupta" userId="42dda3196f95a913" providerId="LiveId" clId="{6FE33E00-37A2-47DF-AD51-8569CD54E95F}" dt="2023-06-01T13:58:22.989" v="4278" actId="478"/>
          <ac:spMkLst>
            <pc:docMk/>
            <pc:sldMk cId="1850939214" sldId="417"/>
            <ac:spMk id="3" creationId="{CFE575CC-3523-6AA7-99A6-976CFB50454C}"/>
          </ac:spMkLst>
        </pc:spChg>
        <pc:spChg chg="add mod">
          <ac:chgData name="bharath gupta" userId="42dda3196f95a913" providerId="LiveId" clId="{6FE33E00-37A2-47DF-AD51-8569CD54E95F}" dt="2023-06-01T14:20:41.845" v="4501" actId="20577"/>
          <ac:spMkLst>
            <pc:docMk/>
            <pc:sldMk cId="1850939214" sldId="417"/>
            <ac:spMk id="4" creationId="{0B508FC3-DBEB-EFFF-45B2-B8A2F8BABB3E}"/>
          </ac:spMkLst>
        </pc:spChg>
        <pc:spChg chg="add mod">
          <ac:chgData name="bharath gupta" userId="42dda3196f95a913" providerId="LiveId" clId="{6FE33E00-37A2-47DF-AD51-8569CD54E95F}" dt="2023-06-01T14:20:37.989" v="4482" actId="1076"/>
          <ac:spMkLst>
            <pc:docMk/>
            <pc:sldMk cId="1850939214" sldId="417"/>
            <ac:spMk id="5" creationId="{A449DEF7-FD58-2B02-3C8C-7D3927B2BF37}"/>
          </ac:spMkLst>
        </pc:spChg>
        <pc:spChg chg="add mod">
          <ac:chgData name="bharath gupta" userId="42dda3196f95a913" providerId="LiveId" clId="{6FE33E00-37A2-47DF-AD51-8569CD54E95F}" dt="2023-06-02T05:45:12.652" v="5590" actId="207"/>
          <ac:spMkLst>
            <pc:docMk/>
            <pc:sldMk cId="1850939214" sldId="417"/>
            <ac:spMk id="6" creationId="{A278A988-3B54-213D-9639-F9A2D220E111}"/>
          </ac:spMkLst>
        </pc:spChg>
        <pc:spChg chg="add mod">
          <ac:chgData name="bharath gupta" userId="42dda3196f95a913" providerId="LiveId" clId="{6FE33E00-37A2-47DF-AD51-8569CD54E95F}" dt="2023-06-02T05:41:09.662" v="5453" actId="1076"/>
          <ac:spMkLst>
            <pc:docMk/>
            <pc:sldMk cId="1850939214" sldId="417"/>
            <ac:spMk id="7" creationId="{919986A4-88AD-435F-15E2-627F6A489A2B}"/>
          </ac:spMkLst>
        </pc:spChg>
        <pc:spChg chg="add mod">
          <ac:chgData name="bharath gupta" userId="42dda3196f95a913" providerId="LiveId" clId="{6FE33E00-37A2-47DF-AD51-8569CD54E95F}" dt="2023-06-02T05:45:24.824" v="5591" actId="207"/>
          <ac:spMkLst>
            <pc:docMk/>
            <pc:sldMk cId="1850939214" sldId="417"/>
            <ac:spMk id="8" creationId="{44597A66-4B37-C17D-5A92-7A378B7CB8AE}"/>
          </ac:spMkLst>
        </pc:spChg>
        <pc:spChg chg="add mod">
          <ac:chgData name="bharath gupta" userId="42dda3196f95a913" providerId="LiveId" clId="{6FE33E00-37A2-47DF-AD51-8569CD54E95F}" dt="2023-06-02T05:49:24.532" v="5681" actId="113"/>
          <ac:spMkLst>
            <pc:docMk/>
            <pc:sldMk cId="1850939214" sldId="417"/>
            <ac:spMk id="9" creationId="{5DA5DB0D-B30E-A4DC-A687-C8868A15A71C}"/>
          </ac:spMkLst>
        </pc:spChg>
        <pc:spChg chg="add del mod">
          <ac:chgData name="bharath gupta" userId="42dda3196f95a913" providerId="LiveId" clId="{6FE33E00-37A2-47DF-AD51-8569CD54E95F}" dt="2023-06-02T05:42:14.848" v="5487" actId="478"/>
          <ac:spMkLst>
            <pc:docMk/>
            <pc:sldMk cId="1850939214" sldId="417"/>
            <ac:spMk id="10" creationId="{33578703-E5BE-6139-9EAE-A70F82B23959}"/>
          </ac:spMkLst>
        </pc:spChg>
        <pc:spChg chg="add del mod">
          <ac:chgData name="bharath gupta" userId="42dda3196f95a913" providerId="LiveId" clId="{6FE33E00-37A2-47DF-AD51-8569CD54E95F}" dt="2023-06-02T05:42:11.169" v="5486" actId="478"/>
          <ac:spMkLst>
            <pc:docMk/>
            <pc:sldMk cId="1850939214" sldId="417"/>
            <ac:spMk id="11" creationId="{C6391425-5AF0-A56F-8DE3-CB87D766E519}"/>
          </ac:spMkLst>
        </pc:spChg>
        <pc:spChg chg="add mod">
          <ac:chgData name="bharath gupta" userId="42dda3196f95a913" providerId="LiveId" clId="{6FE33E00-37A2-47DF-AD51-8569CD54E95F}" dt="2023-06-02T05:43:04.053" v="5500" actId="404"/>
          <ac:spMkLst>
            <pc:docMk/>
            <pc:sldMk cId="1850939214" sldId="417"/>
            <ac:spMk id="12" creationId="{EE79F14D-308A-BE12-C06A-213E9E0E0E15}"/>
          </ac:spMkLst>
        </pc:spChg>
        <pc:spChg chg="add mod">
          <ac:chgData name="bharath gupta" userId="42dda3196f95a913" providerId="LiveId" clId="{6FE33E00-37A2-47DF-AD51-8569CD54E95F}" dt="2023-06-02T05:47:59.857" v="5623" actId="113"/>
          <ac:spMkLst>
            <pc:docMk/>
            <pc:sldMk cId="1850939214" sldId="417"/>
            <ac:spMk id="13" creationId="{F2C4C4A9-2D85-C69A-1491-ED1E9E2C0504}"/>
          </ac:spMkLst>
        </pc:spChg>
        <pc:spChg chg="add mod">
          <ac:chgData name="bharath gupta" userId="42dda3196f95a913" providerId="LiveId" clId="{6FE33E00-37A2-47DF-AD51-8569CD54E95F}" dt="2023-06-02T05:45:12.652" v="5590" actId="207"/>
          <ac:spMkLst>
            <pc:docMk/>
            <pc:sldMk cId="1850939214" sldId="417"/>
            <ac:spMk id="14" creationId="{BDB2554E-2DE8-467A-ED2B-985EFA752E58}"/>
          </ac:spMkLst>
        </pc:spChg>
        <pc:spChg chg="add mod">
          <ac:chgData name="bharath gupta" userId="42dda3196f95a913" providerId="LiveId" clId="{6FE33E00-37A2-47DF-AD51-8569CD54E95F}" dt="2023-06-02T05:44:27.988" v="5589" actId="20577"/>
          <ac:spMkLst>
            <pc:docMk/>
            <pc:sldMk cId="1850939214" sldId="417"/>
            <ac:spMk id="15" creationId="{EEC2A600-742C-2D90-8C89-25DE080E8A2F}"/>
          </ac:spMkLst>
        </pc:spChg>
        <pc:spChg chg="add mod">
          <ac:chgData name="bharath gupta" userId="42dda3196f95a913" providerId="LiveId" clId="{6FE33E00-37A2-47DF-AD51-8569CD54E95F}" dt="2023-06-02T05:45:33.522" v="5593" actId="1076"/>
          <ac:spMkLst>
            <pc:docMk/>
            <pc:sldMk cId="1850939214" sldId="417"/>
            <ac:spMk id="17" creationId="{5ADF7219-629B-360D-2BFA-06B16525B811}"/>
          </ac:spMkLst>
        </pc:spChg>
        <pc:spChg chg="add mod">
          <ac:chgData name="bharath gupta" userId="42dda3196f95a913" providerId="LiveId" clId="{6FE33E00-37A2-47DF-AD51-8569CD54E95F}" dt="2023-06-02T06:01:55.028" v="5930" actId="20577"/>
          <ac:spMkLst>
            <pc:docMk/>
            <pc:sldMk cId="1850939214" sldId="417"/>
            <ac:spMk id="18" creationId="{8226904F-A2B1-8120-2D5D-8A57A98B1E00}"/>
          </ac:spMkLst>
        </pc:spChg>
        <pc:cxnChg chg="add mod">
          <ac:chgData name="bharath gupta" userId="42dda3196f95a913" providerId="LiveId" clId="{6FE33E00-37A2-47DF-AD51-8569CD54E95F}" dt="2023-06-02T05:43:34.193" v="5504" actId="1076"/>
          <ac:cxnSpMkLst>
            <pc:docMk/>
            <pc:sldMk cId="1850939214" sldId="417"/>
            <ac:cxnSpMk id="16" creationId="{700F56CD-AAD7-3351-41F8-0872974B16AF}"/>
          </ac:cxnSpMkLst>
        </pc:cxnChg>
      </pc:sldChg>
      <pc:sldChg chg="addSp delSp modSp new mod ord">
        <pc:chgData name="bharath gupta" userId="42dda3196f95a913" providerId="LiveId" clId="{6FE33E00-37A2-47DF-AD51-8569CD54E95F}" dt="2023-06-02T08:44:15.454" v="7124" actId="13926"/>
        <pc:sldMkLst>
          <pc:docMk/>
          <pc:sldMk cId="473550942" sldId="418"/>
        </pc:sldMkLst>
        <pc:spChg chg="mod">
          <ac:chgData name="bharath gupta" userId="42dda3196f95a913" providerId="LiveId" clId="{6FE33E00-37A2-47DF-AD51-8569CD54E95F}" dt="2023-06-02T05:20:30.538" v="4918" actId="20577"/>
          <ac:spMkLst>
            <pc:docMk/>
            <pc:sldMk cId="473550942" sldId="418"/>
            <ac:spMk id="2" creationId="{43F9B21D-BB01-20C6-84FB-EC7CC62E2F12}"/>
          </ac:spMkLst>
        </pc:spChg>
        <pc:spChg chg="add mod">
          <ac:chgData name="bharath gupta" userId="42dda3196f95a913" providerId="LiveId" clId="{6FE33E00-37A2-47DF-AD51-8569CD54E95F}" dt="2023-06-02T05:21:10.548" v="4991" actId="1076"/>
          <ac:spMkLst>
            <pc:docMk/>
            <pc:sldMk cId="473550942" sldId="418"/>
            <ac:spMk id="3" creationId="{44229E45-D151-A696-BCCC-D7549FC7F67C}"/>
          </ac:spMkLst>
        </pc:spChg>
        <pc:spChg chg="add mod">
          <ac:chgData name="bharath gupta" userId="42dda3196f95a913" providerId="LiveId" clId="{6FE33E00-37A2-47DF-AD51-8569CD54E95F}" dt="2023-06-02T05:23:18.757" v="5117" actId="20577"/>
          <ac:spMkLst>
            <pc:docMk/>
            <pc:sldMk cId="473550942" sldId="418"/>
            <ac:spMk id="4" creationId="{844419A3-6F8A-A774-485D-EA0EBBF87813}"/>
          </ac:spMkLst>
        </pc:spChg>
        <pc:spChg chg="add mod">
          <ac:chgData name="bharath gupta" userId="42dda3196f95a913" providerId="LiveId" clId="{6FE33E00-37A2-47DF-AD51-8569CD54E95F}" dt="2023-06-02T05:23:23.978" v="5118" actId="1076"/>
          <ac:spMkLst>
            <pc:docMk/>
            <pc:sldMk cId="473550942" sldId="418"/>
            <ac:spMk id="5" creationId="{7CF3960F-1B69-6574-1F52-08DE225D1106}"/>
          </ac:spMkLst>
        </pc:spChg>
        <pc:spChg chg="add mod">
          <ac:chgData name="bharath gupta" userId="42dda3196f95a913" providerId="LiveId" clId="{6FE33E00-37A2-47DF-AD51-8569CD54E95F}" dt="2023-06-02T05:23:38.890" v="5126" actId="1076"/>
          <ac:spMkLst>
            <pc:docMk/>
            <pc:sldMk cId="473550942" sldId="418"/>
            <ac:spMk id="12" creationId="{2402A6A5-A02A-C4A6-91C3-89FD186CCA5D}"/>
          </ac:spMkLst>
        </pc:spChg>
        <pc:spChg chg="add mod">
          <ac:chgData name="bharath gupta" userId="42dda3196f95a913" providerId="LiveId" clId="{6FE33E00-37A2-47DF-AD51-8569CD54E95F}" dt="2023-06-02T05:23:46.902" v="5130" actId="20577"/>
          <ac:spMkLst>
            <pc:docMk/>
            <pc:sldMk cId="473550942" sldId="418"/>
            <ac:spMk id="13" creationId="{6D9DEBF7-B5A5-32D2-415C-40734AD75B89}"/>
          </ac:spMkLst>
        </pc:spChg>
        <pc:spChg chg="add mod">
          <ac:chgData name="bharath gupta" userId="42dda3196f95a913" providerId="LiveId" clId="{6FE33E00-37A2-47DF-AD51-8569CD54E95F}" dt="2023-06-02T07:36:54.860" v="6312" actId="1076"/>
          <ac:spMkLst>
            <pc:docMk/>
            <pc:sldMk cId="473550942" sldId="418"/>
            <ac:spMk id="14" creationId="{3175C5D3-3878-8159-6DAD-14D91A872A24}"/>
          </ac:spMkLst>
        </pc:spChg>
        <pc:spChg chg="add mod">
          <ac:chgData name="bharath gupta" userId="42dda3196f95a913" providerId="LiveId" clId="{6FE33E00-37A2-47DF-AD51-8569CD54E95F}" dt="2023-06-02T07:52:28.815" v="6405" actId="20577"/>
          <ac:spMkLst>
            <pc:docMk/>
            <pc:sldMk cId="473550942" sldId="418"/>
            <ac:spMk id="18" creationId="{736EB615-1310-2F49-1CFD-7BEF3E4A3252}"/>
          </ac:spMkLst>
        </pc:spChg>
        <pc:spChg chg="add mod">
          <ac:chgData name="bharath gupta" userId="42dda3196f95a913" providerId="LiveId" clId="{6FE33E00-37A2-47DF-AD51-8569CD54E95F}" dt="2023-06-02T08:44:03.551" v="7123" actId="403"/>
          <ac:spMkLst>
            <pc:docMk/>
            <pc:sldMk cId="473550942" sldId="418"/>
            <ac:spMk id="19" creationId="{04F23AD5-A9F1-0AA6-04BD-E9909DB90DB4}"/>
          </ac:spMkLst>
        </pc:spChg>
        <pc:spChg chg="add mod">
          <ac:chgData name="bharath gupta" userId="42dda3196f95a913" providerId="LiveId" clId="{6FE33E00-37A2-47DF-AD51-8569CD54E95F}" dt="2023-06-02T08:28:01.700" v="6917" actId="115"/>
          <ac:spMkLst>
            <pc:docMk/>
            <pc:sldMk cId="473550942" sldId="418"/>
            <ac:spMk id="20" creationId="{8B96EA86-E5C3-5409-A28B-3C53FBB0DF37}"/>
          </ac:spMkLst>
        </pc:spChg>
        <pc:spChg chg="add mod">
          <ac:chgData name="bharath gupta" userId="42dda3196f95a913" providerId="LiveId" clId="{6FE33E00-37A2-47DF-AD51-8569CD54E95F}" dt="2023-06-02T08:37:05.375" v="7041" actId="1076"/>
          <ac:spMkLst>
            <pc:docMk/>
            <pc:sldMk cId="473550942" sldId="418"/>
            <ac:spMk id="22" creationId="{80D6D614-2AA6-F2E0-B6D5-F0E17CCA25AC}"/>
          </ac:spMkLst>
        </pc:spChg>
        <pc:graphicFrameChg chg="add mod modGraphic">
          <ac:chgData name="bharath gupta" userId="42dda3196f95a913" providerId="LiveId" clId="{6FE33E00-37A2-47DF-AD51-8569CD54E95F}" dt="2023-06-02T07:31:01.877" v="6038" actId="20577"/>
          <ac:graphicFrameMkLst>
            <pc:docMk/>
            <pc:sldMk cId="473550942" sldId="418"/>
            <ac:graphicFrameMk id="15" creationId="{8AA84282-9B3B-A733-7BB3-6A764DBE8B67}"/>
          </ac:graphicFrameMkLst>
        </pc:graphicFrameChg>
        <pc:graphicFrameChg chg="add del mod modGraphic">
          <ac:chgData name="bharath gupta" userId="42dda3196f95a913" providerId="LiveId" clId="{6FE33E00-37A2-47DF-AD51-8569CD54E95F}" dt="2023-06-02T07:35:18.636" v="6169" actId="14734"/>
          <ac:graphicFrameMkLst>
            <pc:docMk/>
            <pc:sldMk cId="473550942" sldId="418"/>
            <ac:graphicFrameMk id="16" creationId="{752D3A3D-C828-56F3-CD90-6FF8E7672A17}"/>
          </ac:graphicFrameMkLst>
        </pc:graphicFrameChg>
        <pc:graphicFrameChg chg="add mod modGraphic">
          <ac:chgData name="bharath gupta" userId="42dda3196f95a913" providerId="LiveId" clId="{6FE33E00-37A2-47DF-AD51-8569CD54E95F}" dt="2023-06-02T08:44:15.454" v="7124" actId="13926"/>
          <ac:graphicFrameMkLst>
            <pc:docMk/>
            <pc:sldMk cId="473550942" sldId="418"/>
            <ac:graphicFrameMk id="21" creationId="{91088A8B-1525-5ED2-25AD-1E25432A5D19}"/>
          </ac:graphicFrameMkLst>
        </pc:graphicFrameChg>
        <pc:cxnChg chg="add mod">
          <ac:chgData name="bharath gupta" userId="42dda3196f95a913" providerId="LiveId" clId="{6FE33E00-37A2-47DF-AD51-8569CD54E95F}" dt="2023-06-02T05:23:10.815" v="5106" actId="1076"/>
          <ac:cxnSpMkLst>
            <pc:docMk/>
            <pc:sldMk cId="473550942" sldId="418"/>
            <ac:cxnSpMk id="6" creationId="{3D7A6CAC-7F63-73E8-E07F-C8893CB25D04}"/>
          </ac:cxnSpMkLst>
        </pc:cxnChg>
        <pc:cxnChg chg="add mod">
          <ac:chgData name="bharath gupta" userId="42dda3196f95a913" providerId="LiveId" clId="{6FE33E00-37A2-47DF-AD51-8569CD54E95F}" dt="2023-06-02T07:35:33.850" v="6171" actId="1076"/>
          <ac:cxnSpMkLst>
            <pc:docMk/>
            <pc:sldMk cId="473550942" sldId="418"/>
            <ac:cxnSpMk id="17" creationId="{0828F60F-FEE1-9335-25BD-41A38C690656}"/>
          </ac:cxnSpMkLst>
        </pc:cxnChg>
      </pc:sldChg>
      <pc:sldChg chg="modSp mod">
        <pc:chgData name="bharath gupta" userId="42dda3196f95a913" providerId="LiveId" clId="{6FE33E00-37A2-47DF-AD51-8569CD54E95F}" dt="2023-06-02T08:37:55.205" v="7045" actId="14734"/>
        <pc:sldMkLst>
          <pc:docMk/>
          <pc:sldMk cId="3559742261" sldId="419"/>
        </pc:sldMkLst>
        <pc:graphicFrameChg chg="modGraphic">
          <ac:chgData name="bharath gupta" userId="42dda3196f95a913" providerId="LiveId" clId="{6FE33E00-37A2-47DF-AD51-8569CD54E95F}" dt="2023-06-02T08:37:55.205" v="7045" actId="14734"/>
          <ac:graphicFrameMkLst>
            <pc:docMk/>
            <pc:sldMk cId="3559742261" sldId="419"/>
            <ac:graphicFrameMk id="1802" creationId="{00000000-0000-0000-0000-000000000000}"/>
          </ac:graphicFrameMkLst>
        </pc:graphicFrameChg>
      </pc:sldChg>
      <pc:sldMasterChg chg="del delSldLayout">
        <pc:chgData name="bharath gupta" userId="42dda3196f95a913" providerId="LiveId" clId="{6FE33E00-37A2-47DF-AD51-8569CD54E95F}" dt="2023-05-31T11:11:44.159" v="594" actId="47"/>
        <pc:sldMasterMkLst>
          <pc:docMk/>
          <pc:sldMasterMk cId="0" sldId="2147483655"/>
        </pc:sldMasterMkLst>
        <pc:sldLayoutChg chg="del">
          <pc:chgData name="bharath gupta" userId="42dda3196f95a913" providerId="LiveId" clId="{6FE33E00-37A2-47DF-AD51-8569CD54E95F}" dt="2023-05-31T11:11:44.159" v="594" actId="47"/>
          <pc:sldLayoutMkLst>
            <pc:docMk/>
            <pc:sldMasterMk cId="0" sldId="2147483655"/>
            <pc:sldLayoutMk cId="0" sldId="2147483648"/>
          </pc:sldLayoutMkLst>
        </pc:sldLayoutChg>
        <pc:sldLayoutChg chg="del">
          <pc:chgData name="bharath gupta" userId="42dda3196f95a913" providerId="LiveId" clId="{6FE33E00-37A2-47DF-AD51-8569CD54E95F}" dt="2023-05-31T11:11:44.159" v="594" actId="47"/>
          <pc:sldLayoutMkLst>
            <pc:docMk/>
            <pc:sldMasterMk cId="0" sldId="2147483655"/>
            <pc:sldLayoutMk cId="0" sldId="2147483649"/>
          </pc:sldLayoutMkLst>
        </pc:sldLayoutChg>
        <pc:sldLayoutChg chg="del">
          <pc:chgData name="bharath gupta" userId="42dda3196f95a913" providerId="LiveId" clId="{6FE33E00-37A2-47DF-AD51-8569CD54E95F}" dt="2023-05-31T11:11:44.159" v="594" actId="47"/>
          <pc:sldLayoutMkLst>
            <pc:docMk/>
            <pc:sldMasterMk cId="0" sldId="2147483655"/>
            <pc:sldLayoutMk cId="0" sldId="2147483650"/>
          </pc:sldLayoutMkLst>
        </pc:sldLayoutChg>
        <pc:sldLayoutChg chg="del">
          <pc:chgData name="bharath gupta" userId="42dda3196f95a913" providerId="LiveId" clId="{6FE33E00-37A2-47DF-AD51-8569CD54E95F}" dt="2023-05-31T11:11:44.159" v="594" actId="47"/>
          <pc:sldLayoutMkLst>
            <pc:docMk/>
            <pc:sldMasterMk cId="0" sldId="2147483655"/>
            <pc:sldLayoutMk cId="0" sldId="2147483651"/>
          </pc:sldLayoutMkLst>
        </pc:sldLayoutChg>
        <pc:sldLayoutChg chg="del">
          <pc:chgData name="bharath gupta" userId="42dda3196f95a913" providerId="LiveId" clId="{6FE33E00-37A2-47DF-AD51-8569CD54E95F}" dt="2023-05-31T11:11:44.159" v="594" actId="47"/>
          <pc:sldLayoutMkLst>
            <pc:docMk/>
            <pc:sldMasterMk cId="0" sldId="2147483655"/>
            <pc:sldLayoutMk cId="0" sldId="2147483652"/>
          </pc:sldLayoutMkLst>
        </pc:sldLayoutChg>
        <pc:sldLayoutChg chg="del">
          <pc:chgData name="bharath gupta" userId="42dda3196f95a913" providerId="LiveId" clId="{6FE33E00-37A2-47DF-AD51-8569CD54E95F}" dt="2023-05-31T11:11:44.159" v="594" actId="47"/>
          <pc:sldLayoutMkLst>
            <pc:docMk/>
            <pc:sldMasterMk cId="0" sldId="2147483655"/>
            <pc:sldLayoutMk cId="0" sldId="2147483653"/>
          </pc:sldLayoutMkLst>
        </pc:sldLayoutChg>
        <pc:sldLayoutChg chg="del">
          <pc:chgData name="bharath gupta" userId="42dda3196f95a913" providerId="LiveId" clId="{6FE33E00-37A2-47DF-AD51-8569CD54E95F}" dt="2023-05-31T11:11:44.159" v="594" actId="47"/>
          <pc:sldLayoutMkLst>
            <pc:docMk/>
            <pc:sldMasterMk cId="0" sldId="2147483655"/>
            <pc:sldLayoutMk cId="0" sldId="2147483654"/>
          </pc:sldLayoutMkLst>
        </pc:sldLayoutChg>
      </pc:sldMasterChg>
    </pc:docChg>
  </pc:docChgLst>
  <pc:docChgLst>
    <pc:chgData name="OSD to Secretary to CM" userId="3de62f4ed0db5c1c" providerId="Windows Live" clId="Web-{9D7812F8-9564-485A-8123-9E3E00D768B6}"/>
    <pc:docChg chg="modSld">
      <pc:chgData name="OSD to Secretary to CM" userId="3de62f4ed0db5c1c" providerId="Windows Live" clId="Web-{9D7812F8-9564-485A-8123-9E3E00D768B6}" dt="2023-05-12T04:19:52.155" v="401" actId="14100"/>
      <pc:docMkLst>
        <pc:docMk/>
      </pc:docMkLst>
      <pc:sldChg chg="modSp">
        <pc:chgData name="OSD to Secretary to CM" userId="3de62f4ed0db5c1c" providerId="Windows Live" clId="Web-{9D7812F8-9564-485A-8123-9E3E00D768B6}" dt="2023-05-12T04:19:52.155" v="401" actId="14100"/>
        <pc:sldMkLst>
          <pc:docMk/>
          <pc:sldMk cId="4019159199" sldId="368"/>
        </pc:sldMkLst>
        <pc:spChg chg="mod">
          <ac:chgData name="OSD to Secretary to CM" userId="3de62f4ed0db5c1c" providerId="Windows Live" clId="Web-{9D7812F8-9564-485A-8123-9E3E00D768B6}" dt="2023-05-12T04:19:52.155" v="401" actId="14100"/>
          <ac:spMkLst>
            <pc:docMk/>
            <pc:sldMk cId="4019159199" sldId="368"/>
            <ac:spMk id="3" creationId="{1BFB2611-85EC-F5C9-2602-CEB3283C72E4}"/>
          </ac:spMkLst>
        </pc:spChg>
        <pc:spChg chg="mod">
          <ac:chgData name="OSD to Secretary to CM" userId="3de62f4ed0db5c1c" providerId="Windows Live" clId="Web-{9D7812F8-9564-485A-8123-9E3E00D768B6}" dt="2023-05-12T04:07:00.490" v="107" actId="20577"/>
          <ac:spMkLst>
            <pc:docMk/>
            <pc:sldMk cId="4019159199" sldId="368"/>
            <ac:spMk id="5" creationId="{14011AD2-E710-7663-B981-D5628BD3A8B6}"/>
          </ac:spMkLst>
        </pc:spChg>
        <pc:spChg chg="mod">
          <ac:chgData name="OSD to Secretary to CM" userId="3de62f4ed0db5c1c" providerId="Windows Live" clId="Web-{9D7812F8-9564-485A-8123-9E3E00D768B6}" dt="2023-05-12T04:15:20.959" v="328" actId="1076"/>
          <ac:spMkLst>
            <pc:docMk/>
            <pc:sldMk cId="4019159199" sldId="368"/>
            <ac:spMk id="12" creationId="{FD11A4C6-F929-D3E8-DFA9-11039DED8472}"/>
          </ac:spMkLst>
        </pc:spChg>
        <pc:spChg chg="mod">
          <ac:chgData name="OSD to Secretary to CM" userId="3de62f4ed0db5c1c" providerId="Windows Live" clId="Web-{9D7812F8-9564-485A-8123-9E3E00D768B6}" dt="2023-05-12T04:18:20.261" v="397" actId="20577"/>
          <ac:spMkLst>
            <pc:docMk/>
            <pc:sldMk cId="4019159199" sldId="368"/>
            <ac:spMk id="18" creationId="{FAD79FC6-0CC8-BD58-9658-CC86DC990709}"/>
          </ac:spMkLst>
        </pc:spChg>
        <pc:spChg chg="mod">
          <ac:chgData name="OSD to Secretary to CM" userId="3de62f4ed0db5c1c" providerId="Windows Live" clId="Web-{9D7812F8-9564-485A-8123-9E3E00D768B6}" dt="2023-05-12T04:17:06.478" v="371" actId="1076"/>
          <ac:spMkLst>
            <pc:docMk/>
            <pc:sldMk cId="4019159199" sldId="368"/>
            <ac:spMk id="19" creationId="{F33F24AC-5AD0-4D7E-1144-48711C71FA20}"/>
          </ac:spMkLst>
        </pc:spChg>
        <pc:spChg chg="mod">
          <ac:chgData name="OSD to Secretary to CM" userId="3de62f4ed0db5c1c" providerId="Windows Live" clId="Web-{9D7812F8-9564-485A-8123-9E3E00D768B6}" dt="2023-05-12T04:17:06.509" v="372" actId="1076"/>
          <ac:spMkLst>
            <pc:docMk/>
            <pc:sldMk cId="4019159199" sldId="368"/>
            <ac:spMk id="20" creationId="{6AFF56D4-C23A-A712-DA1F-C6895718E332}"/>
          </ac:spMkLst>
        </pc:spChg>
        <pc:spChg chg="mod">
          <ac:chgData name="OSD to Secretary to CM" userId="3de62f4ed0db5c1c" providerId="Windows Live" clId="Web-{9D7812F8-9564-485A-8123-9E3E00D768B6}" dt="2023-05-12T04:14:42.442" v="319" actId="1076"/>
          <ac:spMkLst>
            <pc:docMk/>
            <pc:sldMk cId="4019159199" sldId="368"/>
            <ac:spMk id="30" creationId="{C163492D-826D-A310-8C85-FC01DC0EF0CF}"/>
          </ac:spMkLst>
        </pc:spChg>
        <pc:spChg chg="mod">
          <ac:chgData name="OSD to Secretary to CM" userId="3de62f4ed0db5c1c" providerId="Windows Live" clId="Web-{9D7812F8-9564-485A-8123-9E3E00D768B6}" dt="2023-05-12T04:07:16.975" v="108" actId="20577"/>
          <ac:spMkLst>
            <pc:docMk/>
            <pc:sldMk cId="4019159199" sldId="368"/>
            <ac:spMk id="31" creationId="{707112DF-7DC2-B661-3267-BC83EB2A0525}"/>
          </ac:spMkLst>
        </pc:spChg>
        <pc:spChg chg="mod">
          <ac:chgData name="OSD to Secretary to CM" userId="3de62f4ed0db5c1c" providerId="Windows Live" clId="Web-{9D7812F8-9564-485A-8123-9E3E00D768B6}" dt="2023-05-12T04:07:25.865" v="109" actId="20577"/>
          <ac:spMkLst>
            <pc:docMk/>
            <pc:sldMk cId="4019159199" sldId="368"/>
            <ac:spMk id="34" creationId="{A1784732-2A66-A6A4-E4FB-AC36A3C6C9D1}"/>
          </ac:spMkLst>
        </pc:spChg>
        <pc:spChg chg="mod">
          <ac:chgData name="OSD to Secretary to CM" userId="3de62f4ed0db5c1c" providerId="Windows Live" clId="Web-{9D7812F8-9564-485A-8123-9E3E00D768B6}" dt="2023-05-12T04:07:29.178" v="110" actId="20577"/>
          <ac:spMkLst>
            <pc:docMk/>
            <pc:sldMk cId="4019159199" sldId="368"/>
            <ac:spMk id="36" creationId="{4387DDE0-A534-927B-7E88-702C0C467CFD}"/>
          </ac:spMkLst>
        </pc:spChg>
        <pc:spChg chg="mod">
          <ac:chgData name="OSD to Secretary to CM" userId="3de62f4ed0db5c1c" providerId="Windows Live" clId="Web-{9D7812F8-9564-485A-8123-9E3E00D768B6}" dt="2023-05-12T04:08:10.039" v="124" actId="14100"/>
          <ac:spMkLst>
            <pc:docMk/>
            <pc:sldMk cId="4019159199" sldId="368"/>
            <ac:spMk id="38" creationId="{B689B72B-C8ED-BB91-7C8F-25C277968823}"/>
          </ac:spMkLst>
        </pc:spChg>
        <pc:spChg chg="mod">
          <ac:chgData name="OSD to Secretary to CM" userId="3de62f4ed0db5c1c" providerId="Windows Live" clId="Web-{9D7812F8-9564-485A-8123-9E3E00D768B6}" dt="2023-05-12T04:08:19.711" v="125" actId="14100"/>
          <ac:spMkLst>
            <pc:docMk/>
            <pc:sldMk cId="4019159199" sldId="368"/>
            <ac:spMk id="39" creationId="{B6358CE0-088B-5D79-EB3F-BCA3547E961E}"/>
          </ac:spMkLst>
        </pc:spChg>
        <pc:spChg chg="mod">
          <ac:chgData name="OSD to Secretary to CM" userId="3de62f4ed0db5c1c" providerId="Windows Live" clId="Web-{9D7812F8-9564-485A-8123-9E3E00D768B6}" dt="2023-05-12T04:08:04.257" v="123" actId="14100"/>
          <ac:spMkLst>
            <pc:docMk/>
            <pc:sldMk cId="4019159199" sldId="368"/>
            <ac:spMk id="41" creationId="{71F202EC-902E-9545-32F4-6084D8146869}"/>
          </ac:spMkLst>
        </pc:spChg>
        <pc:spChg chg="mod">
          <ac:chgData name="OSD to Secretary to CM" userId="3de62f4ed0db5c1c" providerId="Windows Live" clId="Web-{9D7812F8-9564-485A-8123-9E3E00D768B6}" dt="2023-05-12T04:07:58.554" v="121" actId="14100"/>
          <ac:spMkLst>
            <pc:docMk/>
            <pc:sldMk cId="4019159199" sldId="368"/>
            <ac:spMk id="42" creationId="{75AA2FB5-C435-60BE-7677-E19FBDFAEF2B}"/>
          </ac:spMkLst>
        </pc:spChg>
      </pc:sldChg>
    </pc:docChg>
  </pc:docChgLst>
  <pc:docChgLst>
    <pc:chgData name="OSD to Secretary to CM" userId="3de62f4ed0db5c1c" providerId="Windows Live" clId="Web-{3D88E2BE-75E3-495A-953B-D5E156EC537D}"/>
    <pc:docChg chg="addSld modSld">
      <pc:chgData name="OSD to Secretary to CM" userId="3de62f4ed0db5c1c" providerId="Windows Live" clId="Web-{3D88E2BE-75E3-495A-953B-D5E156EC537D}" dt="2023-05-04T10:29:52.259" v="330" actId="20577"/>
      <pc:docMkLst>
        <pc:docMk/>
      </pc:docMkLst>
      <pc:sldChg chg="addSp delSp modSp">
        <pc:chgData name="OSD to Secretary to CM" userId="3de62f4ed0db5c1c" providerId="Windows Live" clId="Web-{3D88E2BE-75E3-495A-953B-D5E156EC537D}" dt="2023-05-04T10:29:52.259" v="330" actId="20577"/>
        <pc:sldMkLst>
          <pc:docMk/>
          <pc:sldMk cId="1024013027" sldId="419"/>
        </pc:sldMkLst>
        <pc:spChg chg="mod">
          <ac:chgData name="OSD to Secretary to CM" userId="3de62f4ed0db5c1c" providerId="Windows Live" clId="Web-{3D88E2BE-75E3-495A-953B-D5E156EC537D}" dt="2023-05-04T10:28:40.585" v="318" actId="20577"/>
          <ac:spMkLst>
            <pc:docMk/>
            <pc:sldMk cId="1024013027" sldId="419"/>
            <ac:spMk id="3" creationId="{26EEFC13-9A02-D4EC-8C6C-0FEC0F2C9F88}"/>
          </ac:spMkLst>
        </pc:spChg>
        <pc:spChg chg="add mod">
          <ac:chgData name="OSD to Secretary to CM" userId="3de62f4ed0db5c1c" providerId="Windows Live" clId="Web-{3D88E2BE-75E3-495A-953B-D5E156EC537D}" dt="2023-05-04T10:29:19.836" v="325" actId="20577"/>
          <ac:spMkLst>
            <pc:docMk/>
            <pc:sldMk cId="1024013027" sldId="419"/>
            <ac:spMk id="4" creationId="{A08CBE6B-1E59-5D1B-2D36-1AE36A76DE67}"/>
          </ac:spMkLst>
        </pc:spChg>
        <pc:spChg chg="add mod">
          <ac:chgData name="OSD to Secretary to CM" userId="3de62f4ed0db5c1c" providerId="Windows Live" clId="Web-{3D88E2BE-75E3-495A-953B-D5E156EC537D}" dt="2023-05-04T10:03:50.721" v="78" actId="20577"/>
          <ac:spMkLst>
            <pc:docMk/>
            <pc:sldMk cId="1024013027" sldId="419"/>
            <ac:spMk id="5" creationId="{53CB5F0F-C807-4828-A137-676999BD7670}"/>
          </ac:spMkLst>
        </pc:spChg>
        <pc:spChg chg="add mod">
          <ac:chgData name="OSD to Secretary to CM" userId="3de62f4ed0db5c1c" providerId="Windows Live" clId="Web-{3D88E2BE-75E3-495A-953B-D5E156EC537D}" dt="2023-05-04T10:29:46.603" v="329" actId="20577"/>
          <ac:spMkLst>
            <pc:docMk/>
            <pc:sldMk cId="1024013027" sldId="419"/>
            <ac:spMk id="6" creationId="{061320C0-B25E-0558-732B-EB50D11A67B1}"/>
          </ac:spMkLst>
        </pc:spChg>
        <pc:spChg chg="add mod">
          <ac:chgData name="OSD to Secretary to CM" userId="3de62f4ed0db5c1c" providerId="Windows Live" clId="Web-{3D88E2BE-75E3-495A-953B-D5E156EC537D}" dt="2023-05-04T10:04:24.769" v="86" actId="20577"/>
          <ac:spMkLst>
            <pc:docMk/>
            <pc:sldMk cId="1024013027" sldId="419"/>
            <ac:spMk id="8" creationId="{7750B76D-4096-2CED-AEA2-2612D69A2C36}"/>
          </ac:spMkLst>
        </pc:spChg>
        <pc:spChg chg="add del mod">
          <ac:chgData name="OSD to Secretary to CM" userId="3de62f4ed0db5c1c" providerId="Windows Live" clId="Web-{3D88E2BE-75E3-495A-953B-D5E156EC537D}" dt="2023-05-04T10:04:55.176" v="90"/>
          <ac:spMkLst>
            <pc:docMk/>
            <pc:sldMk cId="1024013027" sldId="419"/>
            <ac:spMk id="9" creationId="{C1878753-E533-EF50-9084-E267BF90002F}"/>
          </ac:spMkLst>
        </pc:spChg>
        <pc:spChg chg="add del mod">
          <ac:chgData name="OSD to Secretary to CM" userId="3de62f4ed0db5c1c" providerId="Windows Live" clId="Web-{3D88E2BE-75E3-495A-953B-D5E156EC537D}" dt="2023-05-04T10:06:29.258" v="114"/>
          <ac:spMkLst>
            <pc:docMk/>
            <pc:sldMk cId="1024013027" sldId="419"/>
            <ac:spMk id="10" creationId="{CC82FFEF-1CF3-E6CB-1C2E-5B58B032167C}"/>
          </ac:spMkLst>
        </pc:spChg>
        <pc:spChg chg="mod">
          <ac:chgData name="OSD to Secretary to CM" userId="3de62f4ed0db5c1c" providerId="Windows Live" clId="Web-{3D88E2BE-75E3-495A-953B-D5E156EC537D}" dt="2023-05-04T10:28:55.101" v="321" actId="20577"/>
          <ac:spMkLst>
            <pc:docMk/>
            <pc:sldMk cId="1024013027" sldId="419"/>
            <ac:spMk id="11" creationId="{F12835B9-E2AB-9A95-5DF8-FFF71B436A87}"/>
          </ac:spMkLst>
        </pc:spChg>
        <pc:spChg chg="add del mod">
          <ac:chgData name="OSD to Secretary to CM" userId="3de62f4ed0db5c1c" providerId="Windows Live" clId="Web-{3D88E2BE-75E3-495A-953B-D5E156EC537D}" dt="2023-05-04T10:06:29.258" v="113"/>
          <ac:spMkLst>
            <pc:docMk/>
            <pc:sldMk cId="1024013027" sldId="419"/>
            <ac:spMk id="12" creationId="{78168F77-ACD6-62F6-2880-6BCB991EB590}"/>
          </ac:spMkLst>
        </pc:spChg>
        <pc:spChg chg="mod">
          <ac:chgData name="OSD to Secretary to CM" userId="3de62f4ed0db5c1c" providerId="Windows Live" clId="Web-{3D88E2BE-75E3-495A-953B-D5E156EC537D}" dt="2023-05-04T10:28:58.539" v="322" actId="20577"/>
          <ac:spMkLst>
            <pc:docMk/>
            <pc:sldMk cId="1024013027" sldId="419"/>
            <ac:spMk id="14" creationId="{C75FF37F-AF20-038E-37A5-F970B3E43569}"/>
          </ac:spMkLst>
        </pc:spChg>
        <pc:spChg chg="mod">
          <ac:chgData name="OSD to Secretary to CM" userId="3de62f4ed0db5c1c" providerId="Windows Live" clId="Web-{3D88E2BE-75E3-495A-953B-D5E156EC537D}" dt="2023-05-04T10:29:52.259" v="330" actId="20577"/>
          <ac:spMkLst>
            <pc:docMk/>
            <pc:sldMk cId="1024013027" sldId="419"/>
            <ac:spMk id="18" creationId="{3D01069E-7252-2604-3074-083C3F22716F}"/>
          </ac:spMkLst>
        </pc:spChg>
      </pc:sldChg>
      <pc:sldChg chg="addSp delSp modSp add replId">
        <pc:chgData name="OSD to Secretary to CM" userId="3de62f4ed0db5c1c" providerId="Windows Live" clId="Web-{3D88E2BE-75E3-495A-953B-D5E156EC537D}" dt="2023-05-04T10:26:18.643" v="317" actId="20577"/>
        <pc:sldMkLst>
          <pc:docMk/>
          <pc:sldMk cId="1370345260" sldId="420"/>
        </pc:sldMkLst>
        <pc:spChg chg="add mod">
          <ac:chgData name="OSD to Secretary to CM" userId="3de62f4ed0db5c1c" providerId="Windows Live" clId="Web-{3D88E2BE-75E3-495A-953B-D5E156EC537D}" dt="2023-05-04T10:06:55.868" v="125" actId="1076"/>
          <ac:spMkLst>
            <pc:docMk/>
            <pc:sldMk cId="1370345260" sldId="420"/>
            <ac:spMk id="3" creationId="{95A95562-7DFA-EC25-DEB0-731B165A2E01}"/>
          </ac:spMkLst>
        </pc:spChg>
        <pc:spChg chg="del">
          <ac:chgData name="OSD to Secretary to CM" userId="3de62f4ed0db5c1c" providerId="Windows Live" clId="Web-{3D88E2BE-75E3-495A-953B-D5E156EC537D}" dt="2023-05-04T10:06:45.430" v="123"/>
          <ac:spMkLst>
            <pc:docMk/>
            <pc:sldMk cId="1370345260" sldId="420"/>
            <ac:spMk id="4" creationId="{A08CBE6B-1E59-5D1B-2D36-1AE36A76DE67}"/>
          </ac:spMkLst>
        </pc:spChg>
        <pc:spChg chg="del mod">
          <ac:chgData name="OSD to Secretary to CM" userId="3de62f4ed0db5c1c" providerId="Windows Live" clId="Web-{3D88E2BE-75E3-495A-953B-D5E156EC537D}" dt="2023-05-04T10:06:42.321" v="122"/>
          <ac:spMkLst>
            <pc:docMk/>
            <pc:sldMk cId="1370345260" sldId="420"/>
            <ac:spMk id="5" creationId="{53CB5F0F-C807-4828-A137-676999BD7670}"/>
          </ac:spMkLst>
        </pc:spChg>
        <pc:spChg chg="del">
          <ac:chgData name="OSD to Secretary to CM" userId="3de62f4ed0db5c1c" providerId="Windows Live" clId="Web-{3D88E2BE-75E3-495A-953B-D5E156EC537D}" dt="2023-05-04T10:06:37.180" v="118"/>
          <ac:spMkLst>
            <pc:docMk/>
            <pc:sldMk cId="1370345260" sldId="420"/>
            <ac:spMk id="6" creationId="{061320C0-B25E-0558-732B-EB50D11A67B1}"/>
          </ac:spMkLst>
        </pc:spChg>
        <pc:spChg chg="add mod">
          <ac:chgData name="OSD to Secretary to CM" userId="3de62f4ed0db5c1c" providerId="Windows Live" clId="Web-{3D88E2BE-75E3-495A-953B-D5E156EC537D}" dt="2023-05-04T10:09:48.952" v="170" actId="14100"/>
          <ac:spMkLst>
            <pc:docMk/>
            <pc:sldMk cId="1370345260" sldId="420"/>
            <ac:spMk id="7" creationId="{05EC5F22-DE9A-09A4-9F5A-495267007165}"/>
          </ac:spMkLst>
        </pc:spChg>
        <pc:spChg chg="del">
          <ac:chgData name="OSD to Secretary to CM" userId="3de62f4ed0db5c1c" providerId="Windows Live" clId="Web-{3D88E2BE-75E3-495A-953B-D5E156EC537D}" dt="2023-05-04T10:06:35.649" v="117"/>
          <ac:spMkLst>
            <pc:docMk/>
            <pc:sldMk cId="1370345260" sldId="420"/>
            <ac:spMk id="8" creationId="{7750B76D-4096-2CED-AEA2-2612D69A2C36}"/>
          </ac:spMkLst>
        </pc:spChg>
        <pc:spChg chg="add del mod">
          <ac:chgData name="OSD to Secretary to CM" userId="3de62f4ed0db5c1c" providerId="Windows Live" clId="Web-{3D88E2BE-75E3-495A-953B-D5E156EC537D}" dt="2023-05-04T10:15:45.090" v="174"/>
          <ac:spMkLst>
            <pc:docMk/>
            <pc:sldMk cId="1370345260" sldId="420"/>
            <ac:spMk id="9" creationId="{C14E0C89-AA66-2214-9186-C27C20D17B01}"/>
          </ac:spMkLst>
        </pc:spChg>
        <pc:spChg chg="del">
          <ac:chgData name="OSD to Secretary to CM" userId="3de62f4ed0db5c1c" providerId="Windows Live" clId="Web-{3D88E2BE-75E3-495A-953B-D5E156EC537D}" dt="2023-05-04T10:06:31.836" v="115"/>
          <ac:spMkLst>
            <pc:docMk/>
            <pc:sldMk cId="1370345260" sldId="420"/>
            <ac:spMk id="10" creationId="{CC82FFEF-1CF3-E6CB-1C2E-5B58B032167C}"/>
          </ac:spMkLst>
        </pc:spChg>
        <pc:spChg chg="del">
          <ac:chgData name="OSD to Secretary to CM" userId="3de62f4ed0db5c1c" providerId="Windows Live" clId="Web-{3D88E2BE-75E3-495A-953B-D5E156EC537D}" dt="2023-05-04T10:06:33.977" v="116"/>
          <ac:spMkLst>
            <pc:docMk/>
            <pc:sldMk cId="1370345260" sldId="420"/>
            <ac:spMk id="12" creationId="{78168F77-ACD6-62F6-2880-6BCB991EB590}"/>
          </ac:spMkLst>
        </pc:spChg>
        <pc:spChg chg="add mod">
          <ac:chgData name="OSD to Secretary to CM" userId="3de62f4ed0db5c1c" providerId="Windows Live" clId="Web-{3D88E2BE-75E3-495A-953B-D5E156EC537D}" dt="2023-05-04T10:18:08.016" v="210" actId="14100"/>
          <ac:spMkLst>
            <pc:docMk/>
            <pc:sldMk cId="1370345260" sldId="420"/>
            <ac:spMk id="13" creationId="{E31B7A85-FC1F-50CB-2BEF-17676EF1B5B1}"/>
          </ac:spMkLst>
        </pc:spChg>
        <pc:spChg chg="add mod">
          <ac:chgData name="OSD to Secretary to CM" userId="3de62f4ed0db5c1c" providerId="Windows Live" clId="Web-{3D88E2BE-75E3-495A-953B-D5E156EC537D}" dt="2023-05-04T10:18:04.907" v="209" actId="14100"/>
          <ac:spMkLst>
            <pc:docMk/>
            <pc:sldMk cId="1370345260" sldId="420"/>
            <ac:spMk id="15" creationId="{2BEE3849-E160-66DA-C3CD-6D8000C42B63}"/>
          </ac:spMkLst>
        </pc:spChg>
        <pc:spChg chg="add mod">
          <ac:chgData name="OSD to Secretary to CM" userId="3de62f4ed0db5c1c" providerId="Windows Live" clId="Web-{3D88E2BE-75E3-495A-953B-D5E156EC537D}" dt="2023-05-04T10:17:56.188" v="207" actId="1076"/>
          <ac:spMkLst>
            <pc:docMk/>
            <pc:sldMk cId="1370345260" sldId="420"/>
            <ac:spMk id="16" creationId="{6AA3AAE3-7666-378B-3C6C-4887BE78F0C9}"/>
          </ac:spMkLst>
        </pc:spChg>
        <pc:spChg chg="add mod">
          <ac:chgData name="OSD to Secretary to CM" userId="3de62f4ed0db5c1c" providerId="Windows Live" clId="Web-{3D88E2BE-75E3-495A-953B-D5E156EC537D}" dt="2023-05-04T10:17:52.172" v="206" actId="1076"/>
          <ac:spMkLst>
            <pc:docMk/>
            <pc:sldMk cId="1370345260" sldId="420"/>
            <ac:spMk id="17" creationId="{DA6A0DE8-983E-64A0-A132-08E25319D3D2}"/>
          </ac:spMkLst>
        </pc:spChg>
        <pc:spChg chg="add mod">
          <ac:chgData name="OSD to Secretary to CM" userId="3de62f4ed0db5c1c" providerId="Windows Live" clId="Web-{3D88E2BE-75E3-495A-953B-D5E156EC537D}" dt="2023-05-04T10:18:39.267" v="217" actId="20577"/>
          <ac:spMkLst>
            <pc:docMk/>
            <pc:sldMk cId="1370345260" sldId="420"/>
            <ac:spMk id="18" creationId="{5F19FFC7-5D08-B150-0EEE-E23F267394D7}"/>
          </ac:spMkLst>
        </pc:spChg>
        <pc:spChg chg="add mod">
          <ac:chgData name="OSD to Secretary to CM" userId="3de62f4ed0db5c1c" providerId="Windows Live" clId="Web-{3D88E2BE-75E3-495A-953B-D5E156EC537D}" dt="2023-05-04T10:19:12.972" v="224" actId="20577"/>
          <ac:spMkLst>
            <pc:docMk/>
            <pc:sldMk cId="1370345260" sldId="420"/>
            <ac:spMk id="19" creationId="{C62DEAC6-F7D6-1FD0-EA4B-74D40D095411}"/>
          </ac:spMkLst>
        </pc:spChg>
        <pc:spChg chg="add mod">
          <ac:chgData name="OSD to Secretary to CM" userId="3de62f4ed0db5c1c" providerId="Windows Live" clId="Web-{3D88E2BE-75E3-495A-953B-D5E156EC537D}" dt="2023-05-04T10:20:05.489" v="238" actId="14100"/>
          <ac:spMkLst>
            <pc:docMk/>
            <pc:sldMk cId="1370345260" sldId="420"/>
            <ac:spMk id="20" creationId="{C3128CBD-25AF-45F7-0A8C-EAD88D313E70}"/>
          </ac:spMkLst>
        </pc:spChg>
        <pc:spChg chg="add mod">
          <ac:chgData name="OSD to Secretary to CM" userId="3de62f4ed0db5c1c" providerId="Windows Live" clId="Web-{3D88E2BE-75E3-495A-953B-D5E156EC537D}" dt="2023-05-04T10:19:58.723" v="237" actId="14100"/>
          <ac:spMkLst>
            <pc:docMk/>
            <pc:sldMk cId="1370345260" sldId="420"/>
            <ac:spMk id="21" creationId="{0BD2E1FD-AD9C-0A66-1F4F-E7A2806BF91F}"/>
          </ac:spMkLst>
        </pc:spChg>
        <pc:spChg chg="add mod">
          <ac:chgData name="OSD to Secretary to CM" userId="3de62f4ed0db5c1c" providerId="Windows Live" clId="Web-{3D88E2BE-75E3-495A-953B-D5E156EC537D}" dt="2023-05-04T10:21:28.476" v="250" actId="1076"/>
          <ac:spMkLst>
            <pc:docMk/>
            <pc:sldMk cId="1370345260" sldId="420"/>
            <ac:spMk id="22" creationId="{7052D049-7BE3-4553-C395-DF1FEC0EEE4A}"/>
          </ac:spMkLst>
        </pc:spChg>
        <pc:spChg chg="add mod">
          <ac:chgData name="OSD to Secretary to CM" userId="3de62f4ed0db5c1c" providerId="Windows Live" clId="Web-{3D88E2BE-75E3-495A-953B-D5E156EC537D}" dt="2023-05-04T10:26:18.643" v="317" actId="20577"/>
          <ac:spMkLst>
            <pc:docMk/>
            <pc:sldMk cId="1370345260" sldId="420"/>
            <ac:spMk id="23" creationId="{DE41D99B-F5E4-7E0D-6390-9910611A851B}"/>
          </ac:spMkLst>
        </pc:spChg>
        <pc:spChg chg="add mod">
          <ac:chgData name="OSD to Secretary to CM" userId="3de62f4ed0db5c1c" providerId="Windows Live" clId="Web-{3D88E2BE-75E3-495A-953B-D5E156EC537D}" dt="2023-05-04T10:21:43.243" v="257" actId="20577"/>
          <ac:spMkLst>
            <pc:docMk/>
            <pc:sldMk cId="1370345260" sldId="420"/>
            <ac:spMk id="24" creationId="{22E45FF9-F5F6-52D0-6280-0BA1D1CC99C8}"/>
          </ac:spMkLst>
        </pc:spChg>
        <pc:spChg chg="add mod">
          <ac:chgData name="OSD to Secretary to CM" userId="3de62f4ed0db5c1c" providerId="Windows Live" clId="Web-{3D88E2BE-75E3-495A-953B-D5E156EC537D}" dt="2023-05-04T10:23:32.559" v="281" actId="20577"/>
          <ac:spMkLst>
            <pc:docMk/>
            <pc:sldMk cId="1370345260" sldId="420"/>
            <ac:spMk id="25" creationId="{BCEC5D76-D32A-6F23-494C-29A38C327A4D}"/>
          </ac:spMkLst>
        </pc:spChg>
      </pc:sldChg>
    </pc:docChg>
  </pc:docChgLst>
  <pc:docChgLst>
    <pc:chgData name="OSD to Secretary to CM" userId="3de62f4ed0db5c1c" providerId="Windows Live" clId="Web-{EC9EC691-C0DC-477C-9970-8D8236D84EBE}"/>
    <pc:docChg chg="addSld delSld modSld addMainMaster modMainMaster">
      <pc:chgData name="OSD to Secretary to CM" userId="3de62f4ed0db5c1c" providerId="Windows Live" clId="Web-{EC9EC691-C0DC-477C-9970-8D8236D84EBE}" dt="2023-05-05T05:32:46.207" v="14"/>
      <pc:docMkLst>
        <pc:docMk/>
      </pc:docMkLst>
      <pc:sldChg chg="del">
        <pc:chgData name="OSD to Secretary to CM" userId="3de62f4ed0db5c1c" providerId="Windows Live" clId="Web-{EC9EC691-C0DC-477C-9970-8D8236D84EBE}" dt="2023-05-05T05:30:41.814" v="1"/>
        <pc:sldMkLst>
          <pc:docMk/>
          <pc:sldMk cId="632194261" sldId="418"/>
        </pc:sldMkLst>
      </pc:sldChg>
      <pc:sldChg chg="modSp add">
        <pc:chgData name="OSD to Secretary to CM" userId="3de62f4ed0db5c1c" providerId="Windows Live" clId="Web-{EC9EC691-C0DC-477C-9970-8D8236D84EBE}" dt="2023-05-05T05:32:46.207" v="14"/>
        <pc:sldMkLst>
          <pc:docMk/>
          <pc:sldMk cId="2578044929" sldId="421"/>
        </pc:sldMkLst>
        <pc:graphicFrameChg chg="mod modGraphic">
          <ac:chgData name="OSD to Secretary to CM" userId="3de62f4ed0db5c1c" providerId="Windows Live" clId="Web-{EC9EC691-C0DC-477C-9970-8D8236D84EBE}" dt="2023-05-05T05:32:41.035" v="13"/>
          <ac:graphicFrameMkLst>
            <pc:docMk/>
            <pc:sldMk cId="2578044929" sldId="421"/>
            <ac:graphicFrameMk id="612" creationId="{00000000-0000-0000-0000-000000000000}"/>
          </ac:graphicFrameMkLst>
        </pc:graphicFrameChg>
        <pc:graphicFrameChg chg="mod modGraphic">
          <ac:chgData name="OSD to Secretary to CM" userId="3de62f4ed0db5c1c" providerId="Windows Live" clId="Web-{EC9EC691-C0DC-477C-9970-8D8236D84EBE}" dt="2023-05-05T05:32:46.207" v="14"/>
          <ac:graphicFrameMkLst>
            <pc:docMk/>
            <pc:sldMk cId="2578044929" sldId="421"/>
            <ac:graphicFrameMk id="614" creationId="{00000000-0000-0000-0000-000000000000}"/>
          </ac:graphicFrameMkLst>
        </pc:graphicFrameChg>
        <pc:graphicFrameChg chg="mod modGraphic">
          <ac:chgData name="OSD to Secretary to CM" userId="3de62f4ed0db5c1c" providerId="Windows Live" clId="Web-{EC9EC691-C0DC-477C-9970-8D8236D84EBE}" dt="2023-05-05T05:32:07.331" v="10"/>
          <ac:graphicFrameMkLst>
            <pc:docMk/>
            <pc:sldMk cId="2578044929" sldId="421"/>
            <ac:graphicFrameMk id="616" creationId="{00000000-0000-0000-0000-000000000000}"/>
          </ac:graphicFrameMkLst>
        </pc:graphicFrameChg>
      </pc:sldChg>
      <pc:sldMasterChg chg="add addSldLayout">
        <pc:chgData name="OSD to Secretary to CM" userId="3de62f4ed0db5c1c" providerId="Windows Live" clId="Web-{EC9EC691-C0DC-477C-9970-8D8236D84EBE}" dt="2023-05-05T05:29:15.015" v="0"/>
        <pc:sldMasterMkLst>
          <pc:docMk/>
          <pc:sldMasterMk cId="0" sldId="2147483655"/>
        </pc:sldMasterMkLst>
        <pc:sldLayoutChg chg="add">
          <pc:chgData name="OSD to Secretary to CM" userId="3de62f4ed0db5c1c" providerId="Windows Live" clId="Web-{EC9EC691-C0DC-477C-9970-8D8236D84EBE}" dt="2023-05-05T05:29:15.015" v="0"/>
          <pc:sldLayoutMkLst>
            <pc:docMk/>
            <pc:sldMasterMk cId="0" sldId="2147483655"/>
            <pc:sldLayoutMk cId="0" sldId="2147483648"/>
          </pc:sldLayoutMkLst>
        </pc:sldLayoutChg>
        <pc:sldLayoutChg chg="add">
          <pc:chgData name="OSD to Secretary to CM" userId="3de62f4ed0db5c1c" providerId="Windows Live" clId="Web-{EC9EC691-C0DC-477C-9970-8D8236D84EBE}" dt="2023-05-05T05:29:15.015" v="0"/>
          <pc:sldLayoutMkLst>
            <pc:docMk/>
            <pc:sldMasterMk cId="0" sldId="2147483655"/>
            <pc:sldLayoutMk cId="0" sldId="2147483649"/>
          </pc:sldLayoutMkLst>
        </pc:sldLayoutChg>
        <pc:sldLayoutChg chg="add">
          <pc:chgData name="OSD to Secretary to CM" userId="3de62f4ed0db5c1c" providerId="Windows Live" clId="Web-{EC9EC691-C0DC-477C-9970-8D8236D84EBE}" dt="2023-05-05T05:29:15.015" v="0"/>
          <pc:sldLayoutMkLst>
            <pc:docMk/>
            <pc:sldMasterMk cId="0" sldId="2147483655"/>
            <pc:sldLayoutMk cId="0" sldId="2147483650"/>
          </pc:sldLayoutMkLst>
        </pc:sldLayoutChg>
        <pc:sldLayoutChg chg="add">
          <pc:chgData name="OSD to Secretary to CM" userId="3de62f4ed0db5c1c" providerId="Windows Live" clId="Web-{EC9EC691-C0DC-477C-9970-8D8236D84EBE}" dt="2023-05-05T05:29:15.015" v="0"/>
          <pc:sldLayoutMkLst>
            <pc:docMk/>
            <pc:sldMasterMk cId="0" sldId="2147483655"/>
            <pc:sldLayoutMk cId="0" sldId="2147483651"/>
          </pc:sldLayoutMkLst>
        </pc:sldLayoutChg>
        <pc:sldLayoutChg chg="add">
          <pc:chgData name="OSD to Secretary to CM" userId="3de62f4ed0db5c1c" providerId="Windows Live" clId="Web-{EC9EC691-C0DC-477C-9970-8D8236D84EBE}" dt="2023-05-05T05:29:15.015" v="0"/>
          <pc:sldLayoutMkLst>
            <pc:docMk/>
            <pc:sldMasterMk cId="0" sldId="2147483655"/>
            <pc:sldLayoutMk cId="0" sldId="2147483652"/>
          </pc:sldLayoutMkLst>
        </pc:sldLayoutChg>
        <pc:sldLayoutChg chg="add">
          <pc:chgData name="OSD to Secretary to CM" userId="3de62f4ed0db5c1c" providerId="Windows Live" clId="Web-{EC9EC691-C0DC-477C-9970-8D8236D84EBE}" dt="2023-05-05T05:29:15.015" v="0"/>
          <pc:sldLayoutMkLst>
            <pc:docMk/>
            <pc:sldMasterMk cId="0" sldId="2147483655"/>
            <pc:sldLayoutMk cId="0" sldId="2147483653"/>
          </pc:sldLayoutMkLst>
        </pc:sldLayoutChg>
        <pc:sldLayoutChg chg="add">
          <pc:chgData name="OSD to Secretary to CM" userId="3de62f4ed0db5c1c" providerId="Windows Live" clId="Web-{EC9EC691-C0DC-477C-9970-8D8236D84EBE}" dt="2023-05-05T05:29:15.015" v="0"/>
          <pc:sldLayoutMkLst>
            <pc:docMk/>
            <pc:sldMasterMk cId="0" sldId="2147483655"/>
            <pc:sldLayoutMk cId="0" sldId="2147483654"/>
          </pc:sldLayoutMkLst>
        </pc:sldLayoutChg>
      </pc:sldMasterChg>
      <pc:sldMasterChg chg="replId modSldLayout">
        <pc:chgData name="OSD to Secretary to CM" userId="3de62f4ed0db5c1c" providerId="Windows Live" clId="Web-{EC9EC691-C0DC-477C-9970-8D8236D84EBE}" dt="2023-05-05T05:29:15.015" v="0"/>
        <pc:sldMasterMkLst>
          <pc:docMk/>
          <pc:sldMasterMk cId="1349105082" sldId="2147483669"/>
        </pc:sldMasterMkLst>
        <pc:sldLayoutChg chg="replId">
          <pc:chgData name="OSD to Secretary to CM" userId="3de62f4ed0db5c1c" providerId="Windows Live" clId="Web-{EC9EC691-C0DC-477C-9970-8D8236D84EBE}" dt="2023-05-05T05:29:15.015" v="0"/>
          <pc:sldLayoutMkLst>
            <pc:docMk/>
            <pc:sldMasterMk cId="1349105082" sldId="2147483669"/>
            <pc:sldLayoutMk cId="823247022" sldId="2147483668"/>
          </pc:sldLayoutMkLst>
        </pc:sldLayoutChg>
        <pc:sldLayoutChg chg="replId">
          <pc:chgData name="OSD to Secretary to CM" userId="3de62f4ed0db5c1c" providerId="Windows Live" clId="Web-{EC9EC691-C0DC-477C-9970-8D8236D84EBE}" dt="2023-05-05T05:29:15.015" v="0"/>
          <pc:sldLayoutMkLst>
            <pc:docMk/>
            <pc:sldMasterMk cId="1349105082" sldId="2147483669"/>
            <pc:sldLayoutMk cId="2528001576" sldId="2147483670"/>
          </pc:sldLayoutMkLst>
        </pc:sldLayoutChg>
        <pc:sldLayoutChg chg="replId">
          <pc:chgData name="OSD to Secretary to CM" userId="3de62f4ed0db5c1c" providerId="Windows Live" clId="Web-{EC9EC691-C0DC-477C-9970-8D8236D84EBE}" dt="2023-05-05T05:29:15.015" v="0"/>
          <pc:sldLayoutMkLst>
            <pc:docMk/>
            <pc:sldMasterMk cId="1349105082" sldId="2147483669"/>
            <pc:sldLayoutMk cId="1978132880" sldId="2147483671"/>
          </pc:sldLayoutMkLst>
        </pc:sldLayoutChg>
        <pc:sldLayoutChg chg="replId">
          <pc:chgData name="OSD to Secretary to CM" userId="3de62f4ed0db5c1c" providerId="Windows Live" clId="Web-{EC9EC691-C0DC-477C-9970-8D8236D84EBE}" dt="2023-05-05T05:29:15.015" v="0"/>
          <pc:sldLayoutMkLst>
            <pc:docMk/>
            <pc:sldMasterMk cId="1349105082" sldId="2147483669"/>
            <pc:sldLayoutMk cId="2009687995" sldId="2147483672"/>
          </pc:sldLayoutMkLst>
        </pc:sldLayoutChg>
        <pc:sldLayoutChg chg="replId">
          <pc:chgData name="OSD to Secretary to CM" userId="3de62f4ed0db5c1c" providerId="Windows Live" clId="Web-{EC9EC691-C0DC-477C-9970-8D8236D84EBE}" dt="2023-05-05T05:29:15.015" v="0"/>
          <pc:sldLayoutMkLst>
            <pc:docMk/>
            <pc:sldMasterMk cId="1349105082" sldId="2147483669"/>
            <pc:sldLayoutMk cId="3733475888" sldId="2147483673"/>
          </pc:sldLayoutMkLst>
        </pc:sldLayoutChg>
        <pc:sldLayoutChg chg="replId">
          <pc:chgData name="OSD to Secretary to CM" userId="3de62f4ed0db5c1c" providerId="Windows Live" clId="Web-{EC9EC691-C0DC-477C-9970-8D8236D84EBE}" dt="2023-05-05T05:29:15.015" v="0"/>
          <pc:sldLayoutMkLst>
            <pc:docMk/>
            <pc:sldMasterMk cId="1349105082" sldId="2147483669"/>
            <pc:sldLayoutMk cId="2851404660" sldId="2147483674"/>
          </pc:sldLayoutMkLst>
        </pc:sldLayoutChg>
        <pc:sldLayoutChg chg="replId">
          <pc:chgData name="OSD to Secretary to CM" userId="3de62f4ed0db5c1c" providerId="Windows Live" clId="Web-{EC9EC691-C0DC-477C-9970-8D8236D84EBE}" dt="2023-05-05T05:29:15.015" v="0"/>
          <pc:sldLayoutMkLst>
            <pc:docMk/>
            <pc:sldMasterMk cId="1349105082" sldId="2147483669"/>
            <pc:sldLayoutMk cId="2314579619" sldId="2147483675"/>
          </pc:sldLayoutMkLst>
        </pc:sldLayoutChg>
      </pc:sldMasterChg>
    </pc:docChg>
  </pc:docChgLst>
  <pc:docChgLst>
    <pc:chgData name="Guest User" providerId="Windows Live" clId="Web-{367A3FD8-A9E9-490E-A357-DF52500A8695}"/>
    <pc:docChg chg="modSld">
      <pc:chgData name="Guest User" userId="" providerId="Windows Live" clId="Web-{367A3FD8-A9E9-490E-A357-DF52500A8695}" dt="2023-06-09T06:08:50.108" v="193"/>
      <pc:docMkLst>
        <pc:docMk/>
      </pc:docMkLst>
      <pc:sldChg chg="modSp">
        <pc:chgData name="Guest User" userId="" providerId="Windows Live" clId="Web-{367A3FD8-A9E9-490E-A357-DF52500A8695}" dt="2023-06-09T06:08:50.108" v="193"/>
        <pc:sldMkLst>
          <pc:docMk/>
          <pc:sldMk cId="3559742261" sldId="419"/>
        </pc:sldMkLst>
        <pc:graphicFrameChg chg="mod modGraphic">
          <ac:chgData name="Guest User" userId="" providerId="Windows Live" clId="Web-{367A3FD8-A9E9-490E-A357-DF52500A8695}" dt="2023-06-09T06:06:11.962" v="143"/>
          <ac:graphicFrameMkLst>
            <pc:docMk/>
            <pc:sldMk cId="3559742261" sldId="419"/>
            <ac:graphicFrameMk id="1800" creationId="{00000000-0000-0000-0000-000000000000}"/>
          </ac:graphicFrameMkLst>
        </pc:graphicFrameChg>
        <pc:graphicFrameChg chg="mod modGraphic">
          <ac:chgData name="Guest User" userId="" providerId="Windows Live" clId="Web-{367A3FD8-A9E9-490E-A357-DF52500A8695}" dt="2023-06-09T06:08:50.108" v="193"/>
          <ac:graphicFrameMkLst>
            <pc:docMk/>
            <pc:sldMk cId="3559742261" sldId="419"/>
            <ac:graphicFrameMk id="1802" creationId="{00000000-0000-0000-0000-000000000000}"/>
          </ac:graphicFrameMkLst>
        </pc:graphicFrameChg>
        <pc:graphicFrameChg chg="mod modGraphic">
          <ac:chgData name="Guest User" userId="" providerId="Windows Live" clId="Web-{367A3FD8-A9E9-490E-A357-DF52500A8695}" dt="2023-06-09T06:06:36.666" v="153"/>
          <ac:graphicFrameMkLst>
            <pc:docMk/>
            <pc:sldMk cId="3559742261" sldId="419"/>
            <ac:graphicFrameMk id="1804" creationId="{00000000-0000-0000-0000-000000000000}"/>
          </ac:graphicFrameMkLst>
        </pc:graphicFrameChg>
      </pc:sldChg>
    </pc:docChg>
  </pc:docChgLst>
  <pc:docChgLst>
    <pc:chgData name="OSD to Secretary to CM" userId="3de62f4ed0db5c1c" providerId="Windows Live" clId="Web-{E4A14F5D-098E-444B-92A5-7ECC6934B760}"/>
    <pc:docChg chg="addSld delSld modSld">
      <pc:chgData name="OSD to Secretary to CM" userId="3de62f4ed0db5c1c" providerId="Windows Live" clId="Web-{E4A14F5D-098E-444B-92A5-7ECC6934B760}" dt="2023-06-02T07:06:48.240" v="60" actId="20577"/>
      <pc:docMkLst>
        <pc:docMk/>
      </pc:docMkLst>
      <pc:sldChg chg="addSp delSp modSp">
        <pc:chgData name="OSD to Secretary to CM" userId="3de62f4ed0db5c1c" providerId="Windows Live" clId="Web-{E4A14F5D-098E-444B-92A5-7ECC6934B760}" dt="2023-06-02T06:21:13.401" v="1"/>
        <pc:sldMkLst>
          <pc:docMk/>
          <pc:sldMk cId="1919285626" sldId="256"/>
        </pc:sldMkLst>
        <pc:picChg chg="add del mod">
          <ac:chgData name="OSD to Secretary to CM" userId="3de62f4ed0db5c1c" providerId="Windows Live" clId="Web-{E4A14F5D-098E-444B-92A5-7ECC6934B760}" dt="2023-06-02T06:21:13.401" v="1"/>
          <ac:picMkLst>
            <pc:docMk/>
            <pc:sldMk cId="1919285626" sldId="256"/>
            <ac:picMk id="3" creationId="{A7B2EDE3-B848-47FE-07CB-2F6823A160F3}"/>
          </ac:picMkLst>
        </pc:picChg>
      </pc:sldChg>
      <pc:sldChg chg="addSp delSp modSp del">
        <pc:chgData name="OSD to Secretary to CM" userId="3de62f4ed0db5c1c" providerId="Windows Live" clId="Web-{E4A14F5D-098E-444B-92A5-7ECC6934B760}" dt="2023-06-02T06:23:59.030" v="5"/>
        <pc:sldMkLst>
          <pc:docMk/>
          <pc:sldMk cId="0" sldId="257"/>
        </pc:sldMkLst>
        <pc:picChg chg="add del mod">
          <ac:chgData name="OSD to Secretary to CM" userId="3de62f4ed0db5c1c" providerId="Windows Live" clId="Web-{E4A14F5D-098E-444B-92A5-7ECC6934B760}" dt="2023-06-02T06:21:31.339" v="3"/>
          <ac:picMkLst>
            <pc:docMk/>
            <pc:sldMk cId="0" sldId="257"/>
            <ac:picMk id="2" creationId="{9D5917D1-7B43-C140-0C61-05B641A98E3C}"/>
          </ac:picMkLst>
        </pc:picChg>
      </pc:sldChg>
      <pc:sldChg chg="addSp modSp">
        <pc:chgData name="OSD to Secretary to CM" userId="3de62f4ed0db5c1c" providerId="Windows Live" clId="Web-{E4A14F5D-098E-444B-92A5-7ECC6934B760}" dt="2023-06-02T07:06:11.114" v="54" actId="20577"/>
        <pc:sldMkLst>
          <pc:docMk/>
          <pc:sldMk cId="99436055" sldId="414"/>
        </pc:sldMkLst>
        <pc:spChg chg="add mod">
          <ac:chgData name="OSD to Secretary to CM" userId="3de62f4ed0db5c1c" providerId="Windows Live" clId="Web-{E4A14F5D-098E-444B-92A5-7ECC6934B760}" dt="2023-06-02T07:06:11.114" v="54" actId="20577"/>
          <ac:spMkLst>
            <pc:docMk/>
            <pc:sldMk cId="99436055" sldId="414"/>
            <ac:spMk id="43" creationId="{6AF010C4-0A54-6BBC-030B-3E9617A5BCE7}"/>
          </ac:spMkLst>
        </pc:spChg>
      </pc:sldChg>
      <pc:sldChg chg="addSp modSp">
        <pc:chgData name="OSD to Secretary to CM" userId="3de62f4ed0db5c1c" providerId="Windows Live" clId="Web-{E4A14F5D-098E-444B-92A5-7ECC6934B760}" dt="2023-06-02T07:06:25.880" v="56" actId="20577"/>
        <pc:sldMkLst>
          <pc:docMk/>
          <pc:sldMk cId="3139353658" sldId="415"/>
        </pc:sldMkLst>
        <pc:spChg chg="add mod">
          <ac:chgData name="OSD to Secretary to CM" userId="3de62f4ed0db5c1c" providerId="Windows Live" clId="Web-{E4A14F5D-098E-444B-92A5-7ECC6934B760}" dt="2023-06-02T07:06:25.880" v="56" actId="20577"/>
          <ac:spMkLst>
            <pc:docMk/>
            <pc:sldMk cId="3139353658" sldId="415"/>
            <ac:spMk id="6" creationId="{17531305-9306-4179-89FE-958637C49F3C}"/>
          </ac:spMkLst>
        </pc:spChg>
      </pc:sldChg>
      <pc:sldChg chg="addSp modSp">
        <pc:chgData name="OSD to Secretary to CM" userId="3de62f4ed0db5c1c" providerId="Windows Live" clId="Web-{E4A14F5D-098E-444B-92A5-7ECC6934B760}" dt="2023-06-02T07:06:38.146" v="58" actId="20577"/>
        <pc:sldMkLst>
          <pc:docMk/>
          <pc:sldMk cId="4105904119" sldId="416"/>
        </pc:sldMkLst>
        <pc:spChg chg="add mod">
          <ac:chgData name="OSD to Secretary to CM" userId="3de62f4ed0db5c1c" providerId="Windows Live" clId="Web-{E4A14F5D-098E-444B-92A5-7ECC6934B760}" dt="2023-06-02T07:06:38.146" v="58" actId="20577"/>
          <ac:spMkLst>
            <pc:docMk/>
            <pc:sldMk cId="4105904119" sldId="416"/>
            <ac:spMk id="5" creationId="{A25DE120-6B05-1992-5472-12B5EF3F4035}"/>
          </ac:spMkLst>
        </pc:spChg>
      </pc:sldChg>
      <pc:sldChg chg="addSp modSp">
        <pc:chgData name="OSD to Secretary to CM" userId="3de62f4ed0db5c1c" providerId="Windows Live" clId="Web-{E4A14F5D-098E-444B-92A5-7ECC6934B760}" dt="2023-06-02T07:06:48.240" v="60" actId="20577"/>
        <pc:sldMkLst>
          <pc:docMk/>
          <pc:sldMk cId="1850939214" sldId="417"/>
        </pc:sldMkLst>
        <pc:spChg chg="add mod">
          <ac:chgData name="OSD to Secretary to CM" userId="3de62f4ed0db5c1c" providerId="Windows Live" clId="Web-{E4A14F5D-098E-444B-92A5-7ECC6934B760}" dt="2023-06-02T07:06:48.240" v="60" actId="20577"/>
          <ac:spMkLst>
            <pc:docMk/>
            <pc:sldMk cId="1850939214" sldId="417"/>
            <ac:spMk id="10" creationId="{BB11CD02-3C42-5CD4-C891-2573247A36F4}"/>
          </ac:spMkLst>
        </pc:spChg>
      </pc:sldChg>
      <pc:sldChg chg="addSp modSp">
        <pc:chgData name="OSD to Secretary to CM" userId="3de62f4ed0db5c1c" providerId="Windows Live" clId="Web-{E4A14F5D-098E-444B-92A5-7ECC6934B760}" dt="2023-06-02T07:05:59.895" v="51" actId="20577"/>
        <pc:sldMkLst>
          <pc:docMk/>
          <pc:sldMk cId="473550942" sldId="418"/>
        </pc:sldMkLst>
        <pc:spChg chg="add mod">
          <ac:chgData name="OSD to Secretary to CM" userId="3de62f4ed0db5c1c" providerId="Windows Live" clId="Web-{E4A14F5D-098E-444B-92A5-7ECC6934B760}" dt="2023-06-02T07:05:59.895" v="51" actId="20577"/>
          <ac:spMkLst>
            <pc:docMk/>
            <pc:sldMk cId="473550942" sldId="418"/>
            <ac:spMk id="8" creationId="{F35D1043-F731-DAD1-A3CE-27D4E08E3115}"/>
          </ac:spMkLst>
        </pc:spChg>
      </pc:sldChg>
      <pc:sldChg chg="modSp add">
        <pc:chgData name="OSD to Secretary to CM" userId="3de62f4ed0db5c1c" providerId="Windows Live" clId="Web-{E4A14F5D-098E-444B-92A5-7ECC6934B760}" dt="2023-06-02T07:05:18.363" v="49"/>
        <pc:sldMkLst>
          <pc:docMk/>
          <pc:sldMk cId="3559742261" sldId="419"/>
        </pc:sldMkLst>
        <pc:graphicFrameChg chg="mod modGraphic">
          <ac:chgData name="OSD to Secretary to CM" userId="3de62f4ed0db5c1c" providerId="Windows Live" clId="Web-{E4A14F5D-098E-444B-92A5-7ECC6934B760}" dt="2023-06-02T07:05:18.363" v="49"/>
          <ac:graphicFrameMkLst>
            <pc:docMk/>
            <pc:sldMk cId="3559742261" sldId="419"/>
            <ac:graphicFrameMk id="1800" creationId="{00000000-0000-0000-0000-000000000000}"/>
          </ac:graphicFrameMkLst>
        </pc:graphicFrameChg>
        <pc:graphicFrameChg chg="mod modGraphic">
          <ac:chgData name="OSD to Secretary to CM" userId="3de62f4ed0db5c1c" providerId="Windows Live" clId="Web-{E4A14F5D-098E-444B-92A5-7ECC6934B760}" dt="2023-06-02T07:05:09.487" v="48"/>
          <ac:graphicFrameMkLst>
            <pc:docMk/>
            <pc:sldMk cId="3559742261" sldId="419"/>
            <ac:graphicFrameMk id="1804" creationId="{00000000-0000-0000-0000-000000000000}"/>
          </ac:graphicFrameMkLst>
        </pc:graphicFrameChg>
      </pc:sldChg>
    </pc:docChg>
  </pc:docChgLst>
  <pc:docChgLst>
    <pc:chgData name="OSD to Secretary to CM" userId="3de62f4ed0db5c1c" providerId="Windows Live" clId="Web-{B5C8FDCB-F4F0-4ECC-80B6-34B9DCDCA93C}"/>
    <pc:docChg chg="sldOrd">
      <pc:chgData name="OSD to Secretary to CM" userId="3de62f4ed0db5c1c" providerId="Windows Live" clId="Web-{B5C8FDCB-F4F0-4ECC-80B6-34B9DCDCA93C}" dt="2023-05-04T11:32:03.985" v="0"/>
      <pc:docMkLst>
        <pc:docMk/>
      </pc:docMkLst>
      <pc:sldChg chg="ord">
        <pc:chgData name="OSD to Secretary to CM" userId="3de62f4ed0db5c1c" providerId="Windows Live" clId="Web-{B5C8FDCB-F4F0-4ECC-80B6-34B9DCDCA93C}" dt="2023-05-04T11:32:03.985" v="0"/>
        <pc:sldMkLst>
          <pc:docMk/>
          <pc:sldMk cId="1024013027" sldId="419"/>
        </pc:sldMkLst>
      </pc:sldChg>
    </pc:docChg>
  </pc:docChgLst>
  <pc:docChgLst>
    <pc:chgData name="bharath gupta" userId="42dda3196f95a913" providerId="LiveId" clId="{6617E666-806F-4D51-AEE7-0195608439CE}"/>
    <pc:docChg chg="undo custSel addSld delSld modSld delMainMaster">
      <pc:chgData name="bharath gupta" userId="42dda3196f95a913" providerId="LiveId" clId="{6617E666-806F-4D51-AEE7-0195608439CE}" dt="2023-05-19T10:09:57.435" v="830" actId="20577"/>
      <pc:docMkLst>
        <pc:docMk/>
      </pc:docMkLst>
      <pc:sldChg chg="modSp add del mod">
        <pc:chgData name="bharath gupta" userId="42dda3196f95a913" providerId="LiveId" clId="{6617E666-806F-4D51-AEE7-0195608439CE}" dt="2023-05-19T07:51:26.025" v="596" actId="20577"/>
        <pc:sldMkLst>
          <pc:docMk/>
          <pc:sldMk cId="0" sldId="257"/>
        </pc:sldMkLst>
        <pc:spChg chg="mod">
          <ac:chgData name="bharath gupta" userId="42dda3196f95a913" providerId="LiveId" clId="{6617E666-806F-4D51-AEE7-0195608439CE}" dt="2023-05-19T07:50:41.842" v="588" actId="14100"/>
          <ac:spMkLst>
            <pc:docMk/>
            <pc:sldMk cId="0" sldId="257"/>
            <ac:spMk id="1205" creationId="{00000000-0000-0000-0000-000000000000}"/>
          </ac:spMkLst>
        </pc:spChg>
        <pc:spChg chg="mod">
          <ac:chgData name="bharath gupta" userId="42dda3196f95a913" providerId="LiveId" clId="{6617E666-806F-4D51-AEE7-0195608439CE}" dt="2023-05-19T07:50:48.755" v="590" actId="14100"/>
          <ac:spMkLst>
            <pc:docMk/>
            <pc:sldMk cId="0" sldId="257"/>
            <ac:spMk id="1209" creationId="{00000000-0000-0000-0000-000000000000}"/>
          </ac:spMkLst>
        </pc:spChg>
        <pc:graphicFrameChg chg="mod modGraphic">
          <ac:chgData name="bharath gupta" userId="42dda3196f95a913" providerId="LiveId" clId="{6617E666-806F-4D51-AEE7-0195608439CE}" dt="2023-05-19T07:51:17.347" v="594" actId="207"/>
          <ac:graphicFrameMkLst>
            <pc:docMk/>
            <pc:sldMk cId="0" sldId="257"/>
            <ac:graphicFrameMk id="1206" creationId="{00000000-0000-0000-0000-000000000000}"/>
          </ac:graphicFrameMkLst>
        </pc:graphicFrameChg>
        <pc:graphicFrameChg chg="mod modGraphic">
          <ac:chgData name="bharath gupta" userId="42dda3196f95a913" providerId="LiveId" clId="{6617E666-806F-4D51-AEE7-0195608439CE}" dt="2023-05-19T07:51:26.025" v="596" actId="20577"/>
          <ac:graphicFrameMkLst>
            <pc:docMk/>
            <pc:sldMk cId="0" sldId="257"/>
            <ac:graphicFrameMk id="1208" creationId="{00000000-0000-0000-0000-000000000000}"/>
          </ac:graphicFrameMkLst>
        </pc:graphicFrameChg>
        <pc:graphicFrameChg chg="mod modGraphic">
          <ac:chgData name="bharath gupta" userId="42dda3196f95a913" providerId="LiveId" clId="{6617E666-806F-4D51-AEE7-0195608439CE}" dt="2023-05-19T07:51:13" v="593" actId="207"/>
          <ac:graphicFrameMkLst>
            <pc:docMk/>
            <pc:sldMk cId="0" sldId="257"/>
            <ac:graphicFrameMk id="1210" creationId="{00000000-0000-0000-0000-000000000000}"/>
          </ac:graphicFrameMkLst>
        </pc:graphicFrameChg>
      </pc:sldChg>
      <pc:sldChg chg="del">
        <pc:chgData name="bharath gupta" userId="42dda3196f95a913" providerId="LiveId" clId="{6617E666-806F-4D51-AEE7-0195608439CE}" dt="2023-05-19T07:30:19.911" v="0" actId="47"/>
        <pc:sldMkLst>
          <pc:docMk/>
          <pc:sldMk cId="4019159199" sldId="368"/>
        </pc:sldMkLst>
      </pc:sldChg>
      <pc:sldChg chg="del">
        <pc:chgData name="bharath gupta" userId="42dda3196f95a913" providerId="LiveId" clId="{6617E666-806F-4D51-AEE7-0195608439CE}" dt="2023-05-19T07:30:19.911" v="0" actId="47"/>
        <pc:sldMkLst>
          <pc:docMk/>
          <pc:sldMk cId="1024746432" sldId="408"/>
        </pc:sldMkLst>
      </pc:sldChg>
      <pc:sldChg chg="addSp delSp modSp add del mod">
        <pc:chgData name="bharath gupta" userId="42dda3196f95a913" providerId="LiveId" clId="{6617E666-806F-4D51-AEE7-0195608439CE}" dt="2023-05-19T10:09:57.435" v="830" actId="20577"/>
        <pc:sldMkLst>
          <pc:docMk/>
          <pc:sldMk cId="358636812" sldId="412"/>
        </pc:sldMkLst>
        <pc:spChg chg="del mod">
          <ac:chgData name="bharath gupta" userId="42dda3196f95a913" providerId="LiveId" clId="{6617E666-806F-4D51-AEE7-0195608439CE}" dt="2023-05-19T10:06:29.317" v="789" actId="478"/>
          <ac:spMkLst>
            <pc:docMk/>
            <pc:sldMk cId="358636812" sldId="412"/>
            <ac:spMk id="4" creationId="{6F4FFAE1-53D8-AB70-BC2B-EDDC7359305B}"/>
          </ac:spMkLst>
        </pc:spChg>
        <pc:spChg chg="del mod">
          <ac:chgData name="bharath gupta" userId="42dda3196f95a913" providerId="LiveId" clId="{6617E666-806F-4D51-AEE7-0195608439CE}" dt="2023-05-19T10:06:29.317" v="789" actId="478"/>
          <ac:spMkLst>
            <pc:docMk/>
            <pc:sldMk cId="358636812" sldId="412"/>
            <ac:spMk id="5" creationId="{8848C3F1-D934-506E-7344-382F9730F9B3}"/>
          </ac:spMkLst>
        </pc:spChg>
        <pc:spChg chg="del mod">
          <ac:chgData name="bharath gupta" userId="42dda3196f95a913" providerId="LiveId" clId="{6617E666-806F-4D51-AEE7-0195608439CE}" dt="2023-05-19T10:06:29.317" v="789" actId="478"/>
          <ac:spMkLst>
            <pc:docMk/>
            <pc:sldMk cId="358636812" sldId="412"/>
            <ac:spMk id="6" creationId="{39675C47-D4B5-C730-DB0F-34F282E8375E}"/>
          </ac:spMkLst>
        </pc:spChg>
        <pc:spChg chg="del mod">
          <ac:chgData name="bharath gupta" userId="42dda3196f95a913" providerId="LiveId" clId="{6617E666-806F-4D51-AEE7-0195608439CE}" dt="2023-05-19T10:06:29.317" v="789" actId="478"/>
          <ac:spMkLst>
            <pc:docMk/>
            <pc:sldMk cId="358636812" sldId="412"/>
            <ac:spMk id="7" creationId="{2AC43616-6EA7-7935-7C32-4330C75A85A0}"/>
          </ac:spMkLst>
        </pc:spChg>
        <pc:spChg chg="del">
          <ac:chgData name="bharath gupta" userId="42dda3196f95a913" providerId="LiveId" clId="{6617E666-806F-4D51-AEE7-0195608439CE}" dt="2023-05-19T08:38:41.787" v="602" actId="478"/>
          <ac:spMkLst>
            <pc:docMk/>
            <pc:sldMk cId="358636812" sldId="412"/>
            <ac:spMk id="8" creationId="{6D8C7451-4BD2-B582-2E16-D3FC9A95FEA0}"/>
          </ac:spMkLst>
        </pc:spChg>
        <pc:spChg chg="del">
          <ac:chgData name="bharath gupta" userId="42dda3196f95a913" providerId="LiveId" clId="{6617E666-806F-4D51-AEE7-0195608439CE}" dt="2023-05-19T08:38:41.787" v="602" actId="478"/>
          <ac:spMkLst>
            <pc:docMk/>
            <pc:sldMk cId="358636812" sldId="412"/>
            <ac:spMk id="9" creationId="{78702FA0-4F54-C0C4-1EA6-62D4C472D71A}"/>
          </ac:spMkLst>
        </pc:spChg>
        <pc:spChg chg="del">
          <ac:chgData name="bharath gupta" userId="42dda3196f95a913" providerId="LiveId" clId="{6617E666-806F-4D51-AEE7-0195608439CE}" dt="2023-05-19T08:38:41.787" v="602" actId="478"/>
          <ac:spMkLst>
            <pc:docMk/>
            <pc:sldMk cId="358636812" sldId="412"/>
            <ac:spMk id="10" creationId="{6720E721-8655-DCD3-8D9D-CE4B7EA99D39}"/>
          </ac:spMkLst>
        </pc:spChg>
        <pc:spChg chg="del">
          <ac:chgData name="bharath gupta" userId="42dda3196f95a913" providerId="LiveId" clId="{6617E666-806F-4D51-AEE7-0195608439CE}" dt="2023-05-19T08:38:41.787" v="602" actId="478"/>
          <ac:spMkLst>
            <pc:docMk/>
            <pc:sldMk cId="358636812" sldId="412"/>
            <ac:spMk id="11" creationId="{9AEEA8CD-E92D-0A4F-57A2-CAEB00FF24F2}"/>
          </ac:spMkLst>
        </pc:spChg>
        <pc:spChg chg="mod">
          <ac:chgData name="bharath gupta" userId="42dda3196f95a913" providerId="LiveId" clId="{6617E666-806F-4D51-AEE7-0195608439CE}" dt="2023-05-19T10:06:34.891" v="790" actId="1076"/>
          <ac:spMkLst>
            <pc:docMk/>
            <pc:sldMk cId="358636812" sldId="412"/>
            <ac:spMk id="12" creationId="{0B0E8B3C-DD42-09A7-485C-907CBAF21039}"/>
          </ac:spMkLst>
        </pc:spChg>
        <pc:spChg chg="mod">
          <ac:chgData name="bharath gupta" userId="42dda3196f95a913" providerId="LiveId" clId="{6617E666-806F-4D51-AEE7-0195608439CE}" dt="2023-05-19T10:06:34.891" v="790" actId="1076"/>
          <ac:spMkLst>
            <pc:docMk/>
            <pc:sldMk cId="358636812" sldId="412"/>
            <ac:spMk id="13" creationId="{5A0336D9-EE08-F0F7-5041-8AAA9BFBC634}"/>
          </ac:spMkLst>
        </pc:spChg>
        <pc:spChg chg="mod">
          <ac:chgData name="bharath gupta" userId="42dda3196f95a913" providerId="LiveId" clId="{6617E666-806F-4D51-AEE7-0195608439CE}" dt="2023-05-19T10:06:34.891" v="790" actId="1076"/>
          <ac:spMkLst>
            <pc:docMk/>
            <pc:sldMk cId="358636812" sldId="412"/>
            <ac:spMk id="14" creationId="{05CF43D3-C9B5-7087-7A3E-52C2319DCB16}"/>
          </ac:spMkLst>
        </pc:spChg>
        <pc:spChg chg="mod">
          <ac:chgData name="bharath gupta" userId="42dda3196f95a913" providerId="LiveId" clId="{6617E666-806F-4D51-AEE7-0195608439CE}" dt="2023-05-19T10:06:34.891" v="790" actId="1076"/>
          <ac:spMkLst>
            <pc:docMk/>
            <pc:sldMk cId="358636812" sldId="412"/>
            <ac:spMk id="15" creationId="{86BB3AAF-A1F5-69C1-504F-812DCFDC48F0}"/>
          </ac:spMkLst>
        </pc:spChg>
        <pc:spChg chg="mod">
          <ac:chgData name="bharath gupta" userId="42dda3196f95a913" providerId="LiveId" clId="{6617E666-806F-4D51-AEE7-0195608439CE}" dt="2023-05-19T10:06:45.968" v="793" actId="1076"/>
          <ac:spMkLst>
            <pc:docMk/>
            <pc:sldMk cId="358636812" sldId="412"/>
            <ac:spMk id="18" creationId="{3C50A0FC-0E94-D50F-B69A-C1A8A87D5259}"/>
          </ac:spMkLst>
        </pc:spChg>
        <pc:spChg chg="del">
          <ac:chgData name="bharath gupta" userId="42dda3196f95a913" providerId="LiveId" clId="{6617E666-806F-4D51-AEE7-0195608439CE}" dt="2023-05-19T08:38:33.738" v="601" actId="478"/>
          <ac:spMkLst>
            <pc:docMk/>
            <pc:sldMk cId="358636812" sldId="412"/>
            <ac:spMk id="20" creationId="{6DF2D58A-9EB6-3855-B22F-44B3AF1CD145}"/>
          </ac:spMkLst>
        </pc:spChg>
        <pc:spChg chg="del">
          <ac:chgData name="bharath gupta" userId="42dda3196f95a913" providerId="LiveId" clId="{6617E666-806F-4D51-AEE7-0195608439CE}" dt="2023-05-19T08:38:33.738" v="601" actId="478"/>
          <ac:spMkLst>
            <pc:docMk/>
            <pc:sldMk cId="358636812" sldId="412"/>
            <ac:spMk id="21" creationId="{37827A13-8C8B-524B-0D2C-5325327CA52F}"/>
          </ac:spMkLst>
        </pc:spChg>
        <pc:spChg chg="del">
          <ac:chgData name="bharath gupta" userId="42dda3196f95a913" providerId="LiveId" clId="{6617E666-806F-4D51-AEE7-0195608439CE}" dt="2023-05-19T08:38:33.738" v="601" actId="478"/>
          <ac:spMkLst>
            <pc:docMk/>
            <pc:sldMk cId="358636812" sldId="412"/>
            <ac:spMk id="22" creationId="{8213472C-CF57-38D5-A3C0-FBD506DC99B0}"/>
          </ac:spMkLst>
        </pc:spChg>
        <pc:spChg chg="del">
          <ac:chgData name="bharath gupta" userId="42dda3196f95a913" providerId="LiveId" clId="{6617E666-806F-4D51-AEE7-0195608439CE}" dt="2023-05-19T08:38:33.738" v="601" actId="478"/>
          <ac:spMkLst>
            <pc:docMk/>
            <pc:sldMk cId="358636812" sldId="412"/>
            <ac:spMk id="23" creationId="{CECC2A03-8FF0-BC19-BB04-D063D6E15135}"/>
          </ac:spMkLst>
        </pc:spChg>
        <pc:spChg chg="del">
          <ac:chgData name="bharath gupta" userId="42dda3196f95a913" providerId="LiveId" clId="{6617E666-806F-4D51-AEE7-0195608439CE}" dt="2023-05-19T08:41:37.318" v="704" actId="478"/>
          <ac:spMkLst>
            <pc:docMk/>
            <pc:sldMk cId="358636812" sldId="412"/>
            <ac:spMk id="26" creationId="{C7B874E8-3519-8332-8B6A-4BE57010050C}"/>
          </ac:spMkLst>
        </pc:spChg>
        <pc:spChg chg="del">
          <ac:chgData name="bharath gupta" userId="42dda3196f95a913" providerId="LiveId" clId="{6617E666-806F-4D51-AEE7-0195608439CE}" dt="2023-05-19T08:41:37.318" v="704" actId="478"/>
          <ac:spMkLst>
            <pc:docMk/>
            <pc:sldMk cId="358636812" sldId="412"/>
            <ac:spMk id="27" creationId="{DFB3A6E0-E2ED-C5FC-D8CE-ACDFED5907A2}"/>
          </ac:spMkLst>
        </pc:spChg>
        <pc:spChg chg="del">
          <ac:chgData name="bharath gupta" userId="42dda3196f95a913" providerId="LiveId" clId="{6617E666-806F-4D51-AEE7-0195608439CE}" dt="2023-05-19T08:41:37.318" v="704" actId="478"/>
          <ac:spMkLst>
            <pc:docMk/>
            <pc:sldMk cId="358636812" sldId="412"/>
            <ac:spMk id="28" creationId="{097702D9-3110-782B-5BA5-0A0B04F3EFC2}"/>
          </ac:spMkLst>
        </pc:spChg>
        <pc:spChg chg="del">
          <ac:chgData name="bharath gupta" userId="42dda3196f95a913" providerId="LiveId" clId="{6617E666-806F-4D51-AEE7-0195608439CE}" dt="2023-05-19T08:41:20.286" v="701" actId="478"/>
          <ac:spMkLst>
            <pc:docMk/>
            <pc:sldMk cId="358636812" sldId="412"/>
            <ac:spMk id="32" creationId="{E31E28FB-D9A2-146F-E26B-EFB36C7383EB}"/>
          </ac:spMkLst>
        </pc:spChg>
        <pc:spChg chg="del">
          <ac:chgData name="bharath gupta" userId="42dda3196f95a913" providerId="LiveId" clId="{6617E666-806F-4D51-AEE7-0195608439CE}" dt="2023-05-19T08:41:20.286" v="701" actId="478"/>
          <ac:spMkLst>
            <pc:docMk/>
            <pc:sldMk cId="358636812" sldId="412"/>
            <ac:spMk id="33" creationId="{14237F17-2DBB-3EFC-C641-79889D0F5C42}"/>
          </ac:spMkLst>
        </pc:spChg>
        <pc:spChg chg="del">
          <ac:chgData name="bharath gupta" userId="42dda3196f95a913" providerId="LiveId" clId="{6617E666-806F-4D51-AEE7-0195608439CE}" dt="2023-05-19T08:41:20.286" v="701" actId="478"/>
          <ac:spMkLst>
            <pc:docMk/>
            <pc:sldMk cId="358636812" sldId="412"/>
            <ac:spMk id="34" creationId="{7DB3FB0C-60FB-8635-6C43-6D2376E5DE8C}"/>
          </ac:spMkLst>
        </pc:spChg>
        <pc:spChg chg="del">
          <ac:chgData name="bharath gupta" userId="42dda3196f95a913" providerId="LiveId" clId="{6617E666-806F-4D51-AEE7-0195608439CE}" dt="2023-05-19T08:38:41.787" v="602" actId="478"/>
          <ac:spMkLst>
            <pc:docMk/>
            <pc:sldMk cId="358636812" sldId="412"/>
            <ac:spMk id="35" creationId="{EE3C0F81-58F0-6E10-E888-AFF9A7D3AE6C}"/>
          </ac:spMkLst>
        </pc:spChg>
        <pc:spChg chg="del">
          <ac:chgData name="bharath gupta" userId="42dda3196f95a913" providerId="LiveId" clId="{6617E666-806F-4D51-AEE7-0195608439CE}" dt="2023-05-19T08:38:41.787" v="602" actId="478"/>
          <ac:spMkLst>
            <pc:docMk/>
            <pc:sldMk cId="358636812" sldId="412"/>
            <ac:spMk id="36" creationId="{5FB178F8-DB3A-0ACD-0468-2B0864455035}"/>
          </ac:spMkLst>
        </pc:spChg>
        <pc:spChg chg="del">
          <ac:chgData name="bharath gupta" userId="42dda3196f95a913" providerId="LiveId" clId="{6617E666-806F-4D51-AEE7-0195608439CE}" dt="2023-05-19T08:38:41.787" v="602" actId="478"/>
          <ac:spMkLst>
            <pc:docMk/>
            <pc:sldMk cId="358636812" sldId="412"/>
            <ac:spMk id="37" creationId="{E23EF627-F164-AB08-5802-78E8C38E48BB}"/>
          </ac:spMkLst>
        </pc:spChg>
        <pc:spChg chg="mod">
          <ac:chgData name="bharath gupta" userId="42dda3196f95a913" providerId="LiveId" clId="{6617E666-806F-4D51-AEE7-0195608439CE}" dt="2023-05-19T08:41:42.754" v="705" actId="1076"/>
          <ac:spMkLst>
            <pc:docMk/>
            <pc:sldMk cId="358636812" sldId="412"/>
            <ac:spMk id="38" creationId="{4EC4360B-0A17-154F-1A74-30351117D563}"/>
          </ac:spMkLst>
        </pc:spChg>
        <pc:spChg chg="mod">
          <ac:chgData name="bharath gupta" userId="42dda3196f95a913" providerId="LiveId" clId="{6617E666-806F-4D51-AEE7-0195608439CE}" dt="2023-05-19T10:02:25.560" v="769" actId="20577"/>
          <ac:spMkLst>
            <pc:docMk/>
            <pc:sldMk cId="358636812" sldId="412"/>
            <ac:spMk id="39" creationId="{8CA51985-A068-7D94-6661-422849CAA6B4}"/>
          </ac:spMkLst>
        </pc:spChg>
        <pc:spChg chg="mod">
          <ac:chgData name="bharath gupta" userId="42dda3196f95a913" providerId="LiveId" clId="{6617E666-806F-4D51-AEE7-0195608439CE}" dt="2023-05-19T08:41:42.754" v="705" actId="1076"/>
          <ac:spMkLst>
            <pc:docMk/>
            <pc:sldMk cId="358636812" sldId="412"/>
            <ac:spMk id="40" creationId="{3323B42A-E387-4AA3-A927-2360A608B42D}"/>
          </ac:spMkLst>
        </pc:spChg>
        <pc:spChg chg="del">
          <ac:chgData name="bharath gupta" userId="42dda3196f95a913" providerId="LiveId" clId="{6617E666-806F-4D51-AEE7-0195608439CE}" dt="2023-05-19T08:38:41.787" v="602" actId="478"/>
          <ac:spMkLst>
            <pc:docMk/>
            <pc:sldMk cId="358636812" sldId="412"/>
            <ac:spMk id="41" creationId="{4FC9626E-175B-CCF5-7DF0-0808DACEF90B}"/>
          </ac:spMkLst>
        </pc:spChg>
        <pc:spChg chg="mod">
          <ac:chgData name="bharath gupta" userId="42dda3196f95a913" providerId="LiveId" clId="{6617E666-806F-4D51-AEE7-0195608439CE}" dt="2023-05-19T08:41:42.754" v="705" actId="1076"/>
          <ac:spMkLst>
            <pc:docMk/>
            <pc:sldMk cId="358636812" sldId="412"/>
            <ac:spMk id="42" creationId="{9D67B8B7-D40E-6B1A-DFC8-959C965A991A}"/>
          </ac:spMkLst>
        </pc:spChg>
        <pc:spChg chg="mod">
          <ac:chgData name="bharath gupta" userId="42dda3196f95a913" providerId="LiveId" clId="{6617E666-806F-4D51-AEE7-0195608439CE}" dt="2023-05-19T08:41:42.754" v="705" actId="1076"/>
          <ac:spMkLst>
            <pc:docMk/>
            <pc:sldMk cId="358636812" sldId="412"/>
            <ac:spMk id="43" creationId="{7A0A064E-A4C6-EBCC-6B49-08E17A9A25E2}"/>
          </ac:spMkLst>
        </pc:spChg>
        <pc:spChg chg="mod">
          <ac:chgData name="bharath gupta" userId="42dda3196f95a913" providerId="LiveId" clId="{6617E666-806F-4D51-AEE7-0195608439CE}" dt="2023-05-19T10:02:21.360" v="766" actId="20577"/>
          <ac:spMkLst>
            <pc:docMk/>
            <pc:sldMk cId="358636812" sldId="412"/>
            <ac:spMk id="44" creationId="{D742DD8C-EFCF-F7B7-4C22-04F52795BC46}"/>
          </ac:spMkLst>
        </pc:spChg>
        <pc:spChg chg="add mod">
          <ac:chgData name="bharath gupta" userId="42dda3196f95a913" providerId="LiveId" clId="{6617E666-806F-4D51-AEE7-0195608439CE}" dt="2023-05-19T10:06:41.237" v="791" actId="1076"/>
          <ac:spMkLst>
            <pc:docMk/>
            <pc:sldMk cId="358636812" sldId="412"/>
            <ac:spMk id="45" creationId="{5A126AFC-C8E3-448A-599C-419FB1C3D1C7}"/>
          </ac:spMkLst>
        </pc:spChg>
        <pc:spChg chg="add mod">
          <ac:chgData name="bharath gupta" userId="42dda3196f95a913" providerId="LiveId" clId="{6617E666-806F-4D51-AEE7-0195608439CE}" dt="2023-05-19T10:06:34.891" v="790" actId="1076"/>
          <ac:spMkLst>
            <pc:docMk/>
            <pc:sldMk cId="358636812" sldId="412"/>
            <ac:spMk id="47" creationId="{165F5E1C-84DC-754C-966F-079E77E6B6CA}"/>
          </ac:spMkLst>
        </pc:spChg>
        <pc:spChg chg="mod">
          <ac:chgData name="bharath gupta" userId="42dda3196f95a913" providerId="LiveId" clId="{6617E666-806F-4D51-AEE7-0195608439CE}" dt="2023-05-19T08:41:42.754" v="705" actId="1076"/>
          <ac:spMkLst>
            <pc:docMk/>
            <pc:sldMk cId="358636812" sldId="412"/>
            <ac:spMk id="48" creationId="{F8421823-B523-2529-A81B-F44CAD681EE3}"/>
          </ac:spMkLst>
        </pc:spChg>
        <pc:spChg chg="mod">
          <ac:chgData name="bharath gupta" userId="42dda3196f95a913" providerId="LiveId" clId="{6617E666-806F-4D51-AEE7-0195608439CE}" dt="2023-05-19T08:41:42.754" v="705" actId="1076"/>
          <ac:spMkLst>
            <pc:docMk/>
            <pc:sldMk cId="358636812" sldId="412"/>
            <ac:spMk id="49" creationId="{58A1FC8C-0C19-FC80-0DE1-FE00A6572430}"/>
          </ac:spMkLst>
        </pc:spChg>
        <pc:spChg chg="mod">
          <ac:chgData name="bharath gupta" userId="42dda3196f95a913" providerId="LiveId" clId="{6617E666-806F-4D51-AEE7-0195608439CE}" dt="2023-05-19T10:02:17.897" v="761" actId="20577"/>
          <ac:spMkLst>
            <pc:docMk/>
            <pc:sldMk cId="358636812" sldId="412"/>
            <ac:spMk id="50" creationId="{B6094F23-FBA5-487B-42DD-FB0E2994D52D}"/>
          </ac:spMkLst>
        </pc:spChg>
        <pc:spChg chg="del mod">
          <ac:chgData name="bharath gupta" userId="42dda3196f95a913" providerId="LiveId" clId="{6617E666-806F-4D51-AEE7-0195608439CE}" dt="2023-05-19T08:59:45.137" v="731" actId="478"/>
          <ac:spMkLst>
            <pc:docMk/>
            <pc:sldMk cId="358636812" sldId="412"/>
            <ac:spMk id="51" creationId="{9585E332-6B2F-1CAA-CFF6-084E593454ED}"/>
          </ac:spMkLst>
        </pc:spChg>
        <pc:spChg chg="del mod">
          <ac:chgData name="bharath gupta" userId="42dda3196f95a913" providerId="LiveId" clId="{6617E666-806F-4D51-AEE7-0195608439CE}" dt="2023-05-19T08:59:45.137" v="731" actId="478"/>
          <ac:spMkLst>
            <pc:docMk/>
            <pc:sldMk cId="358636812" sldId="412"/>
            <ac:spMk id="52" creationId="{0CB6C197-5600-FE23-C4B1-1B54AE820784}"/>
          </ac:spMkLst>
        </pc:spChg>
        <pc:spChg chg="del mod">
          <ac:chgData name="bharath gupta" userId="42dda3196f95a913" providerId="LiveId" clId="{6617E666-806F-4D51-AEE7-0195608439CE}" dt="2023-05-19T08:59:45.137" v="731" actId="478"/>
          <ac:spMkLst>
            <pc:docMk/>
            <pc:sldMk cId="358636812" sldId="412"/>
            <ac:spMk id="53" creationId="{E273A4DF-9BB1-CE23-0DEE-8E559BC23EED}"/>
          </ac:spMkLst>
        </pc:spChg>
        <pc:spChg chg="del mod">
          <ac:chgData name="bharath gupta" userId="42dda3196f95a913" providerId="LiveId" clId="{6617E666-806F-4D51-AEE7-0195608439CE}" dt="2023-05-19T08:59:45.137" v="731" actId="478"/>
          <ac:spMkLst>
            <pc:docMk/>
            <pc:sldMk cId="358636812" sldId="412"/>
            <ac:spMk id="54" creationId="{31BD98D2-64B1-DCB4-D9F6-AADC5F501C39}"/>
          </ac:spMkLst>
        </pc:spChg>
        <pc:spChg chg="del mod">
          <ac:chgData name="bharath gupta" userId="42dda3196f95a913" providerId="LiveId" clId="{6617E666-806F-4D51-AEE7-0195608439CE}" dt="2023-05-19T08:59:45.137" v="731" actId="478"/>
          <ac:spMkLst>
            <pc:docMk/>
            <pc:sldMk cId="358636812" sldId="412"/>
            <ac:spMk id="55" creationId="{B92F5DAC-2169-0CF3-742C-EE2040C42720}"/>
          </ac:spMkLst>
        </pc:spChg>
        <pc:spChg chg="add mod">
          <ac:chgData name="bharath gupta" userId="42dda3196f95a913" providerId="LiveId" clId="{6617E666-806F-4D51-AEE7-0195608439CE}" dt="2023-05-19T10:06:34.891" v="790" actId="1076"/>
          <ac:spMkLst>
            <pc:docMk/>
            <pc:sldMk cId="358636812" sldId="412"/>
            <ac:spMk id="56" creationId="{395BC11D-9619-2C95-7A6A-90163B3649BB}"/>
          </ac:spMkLst>
        </pc:spChg>
        <pc:spChg chg="add mod">
          <ac:chgData name="bharath gupta" userId="42dda3196f95a913" providerId="LiveId" clId="{6617E666-806F-4D51-AEE7-0195608439CE}" dt="2023-05-19T10:08:11.199" v="804" actId="20577"/>
          <ac:spMkLst>
            <pc:docMk/>
            <pc:sldMk cId="358636812" sldId="412"/>
            <ac:spMk id="57" creationId="{E72D9C6F-43FD-454D-FABA-4523D146100A}"/>
          </ac:spMkLst>
        </pc:spChg>
        <pc:spChg chg="del mod">
          <ac:chgData name="bharath gupta" userId="42dda3196f95a913" providerId="LiveId" clId="{6617E666-806F-4D51-AEE7-0195608439CE}" dt="2023-05-19T08:59:45.137" v="731" actId="478"/>
          <ac:spMkLst>
            <pc:docMk/>
            <pc:sldMk cId="358636812" sldId="412"/>
            <ac:spMk id="59" creationId="{8B40BC95-8B57-2B47-A1D9-6991D93CDC7F}"/>
          </ac:spMkLst>
        </pc:spChg>
        <pc:spChg chg="add mod">
          <ac:chgData name="bharath gupta" userId="42dda3196f95a913" providerId="LiveId" clId="{6617E666-806F-4D51-AEE7-0195608439CE}" dt="2023-05-19T10:06:44.019" v="792" actId="1076"/>
          <ac:spMkLst>
            <pc:docMk/>
            <pc:sldMk cId="358636812" sldId="412"/>
            <ac:spMk id="60" creationId="{7C138164-50D2-E328-EBCB-5FE697C19F81}"/>
          </ac:spMkLst>
        </pc:spChg>
        <pc:spChg chg="add mod">
          <ac:chgData name="bharath gupta" userId="42dda3196f95a913" providerId="LiveId" clId="{6617E666-806F-4D51-AEE7-0195608439CE}" dt="2023-05-19T10:06:34.891" v="790" actId="1076"/>
          <ac:spMkLst>
            <pc:docMk/>
            <pc:sldMk cId="358636812" sldId="412"/>
            <ac:spMk id="61" creationId="{FC0E5F87-4783-5ED3-9316-6338AFE26892}"/>
          </ac:spMkLst>
        </pc:spChg>
        <pc:spChg chg="add mod">
          <ac:chgData name="bharath gupta" userId="42dda3196f95a913" providerId="LiveId" clId="{6617E666-806F-4D51-AEE7-0195608439CE}" dt="2023-05-19T10:06:34.891" v="790" actId="1076"/>
          <ac:spMkLst>
            <pc:docMk/>
            <pc:sldMk cId="358636812" sldId="412"/>
            <ac:spMk id="62" creationId="{F72ECD39-EB73-D665-4341-CD22157284A3}"/>
          </ac:spMkLst>
        </pc:spChg>
        <pc:spChg chg="add mod">
          <ac:chgData name="bharath gupta" userId="42dda3196f95a913" providerId="LiveId" clId="{6617E666-806F-4D51-AEE7-0195608439CE}" dt="2023-05-19T10:06:34.891" v="790" actId="1076"/>
          <ac:spMkLst>
            <pc:docMk/>
            <pc:sldMk cId="358636812" sldId="412"/>
            <ac:spMk id="63" creationId="{5D192F73-78CE-B51B-AA6A-08A423FDC6BE}"/>
          </ac:spMkLst>
        </pc:spChg>
        <pc:spChg chg="add mod">
          <ac:chgData name="bharath gupta" userId="42dda3196f95a913" providerId="LiveId" clId="{6617E666-806F-4D51-AEE7-0195608439CE}" dt="2023-05-19T09:00:43.349" v="751" actId="1076"/>
          <ac:spMkLst>
            <pc:docMk/>
            <pc:sldMk cId="358636812" sldId="412"/>
            <ac:spMk id="64" creationId="{7964BCCD-A672-E1B2-FBD5-65553EA87300}"/>
          </ac:spMkLst>
        </pc:spChg>
        <pc:spChg chg="add mod">
          <ac:chgData name="bharath gupta" userId="42dda3196f95a913" providerId="LiveId" clId="{6617E666-806F-4D51-AEE7-0195608439CE}" dt="2023-05-19T10:09:57.435" v="830" actId="20577"/>
          <ac:spMkLst>
            <pc:docMk/>
            <pc:sldMk cId="358636812" sldId="412"/>
            <ac:spMk id="65" creationId="{071EA79E-F5F6-3A47-04C6-8B91B434C0F2}"/>
          </ac:spMkLst>
        </pc:spChg>
        <pc:spChg chg="add mod">
          <ac:chgData name="bharath gupta" userId="42dda3196f95a913" providerId="LiveId" clId="{6617E666-806F-4D51-AEE7-0195608439CE}" dt="2023-05-19T10:02:43.728" v="774" actId="20577"/>
          <ac:spMkLst>
            <pc:docMk/>
            <pc:sldMk cId="358636812" sldId="412"/>
            <ac:spMk id="66" creationId="{D44FB14D-E6DB-B1A5-6DF3-88C7D9AB5D03}"/>
          </ac:spMkLst>
        </pc:spChg>
        <pc:spChg chg="add mod">
          <ac:chgData name="bharath gupta" userId="42dda3196f95a913" providerId="LiveId" clId="{6617E666-806F-4D51-AEE7-0195608439CE}" dt="2023-05-19T10:03:42.962" v="784" actId="20577"/>
          <ac:spMkLst>
            <pc:docMk/>
            <pc:sldMk cId="358636812" sldId="412"/>
            <ac:spMk id="67" creationId="{5D5A8967-7A5F-2F73-F1ED-C394234F4082}"/>
          </ac:spMkLst>
        </pc:spChg>
        <pc:spChg chg="add mod">
          <ac:chgData name="bharath gupta" userId="42dda3196f95a913" providerId="LiveId" clId="{6617E666-806F-4D51-AEE7-0195608439CE}" dt="2023-05-19T10:08:32.151" v="816" actId="20577"/>
          <ac:spMkLst>
            <pc:docMk/>
            <pc:sldMk cId="358636812" sldId="412"/>
            <ac:spMk id="68" creationId="{BA60BA85-C011-7482-A59B-4B04CF4F2B0C}"/>
          </ac:spMkLst>
        </pc:spChg>
        <pc:cxnChg chg="mod">
          <ac:chgData name="bharath gupta" userId="42dda3196f95a913" providerId="LiveId" clId="{6617E666-806F-4D51-AEE7-0195608439CE}" dt="2023-05-19T08:40:28.705" v="670" actId="14100"/>
          <ac:cxnSpMkLst>
            <pc:docMk/>
            <pc:sldMk cId="358636812" sldId="412"/>
            <ac:cxnSpMk id="24" creationId="{51B494CD-97A3-2A63-6F1F-A12AE5C08A30}"/>
          </ac:cxnSpMkLst>
        </pc:cxnChg>
      </pc:sldChg>
      <pc:sldChg chg="addSp delSp modSp add mod">
        <pc:chgData name="bharath gupta" userId="42dda3196f95a913" providerId="LiveId" clId="{6617E666-806F-4D51-AEE7-0195608439CE}" dt="2023-05-19T07:36:33.825" v="449" actId="207"/>
        <pc:sldMkLst>
          <pc:docMk/>
          <pc:sldMk cId="4292551305" sldId="413"/>
        </pc:sldMkLst>
        <pc:spChg chg="add mod">
          <ac:chgData name="bharath gupta" userId="42dda3196f95a913" providerId="LiveId" clId="{6617E666-806F-4D51-AEE7-0195608439CE}" dt="2023-05-19T07:36:33.825" v="449" actId="207"/>
          <ac:spMkLst>
            <pc:docMk/>
            <pc:sldMk cId="4292551305" sldId="413"/>
            <ac:spMk id="8" creationId="{F5B79B24-6550-6C01-CCF0-C56B1BF69725}"/>
          </ac:spMkLst>
        </pc:spChg>
        <pc:spChg chg="mod">
          <ac:chgData name="bharath gupta" userId="42dda3196f95a913" providerId="LiveId" clId="{6617E666-806F-4D51-AEE7-0195608439CE}" dt="2023-05-19T07:31:22.507" v="11" actId="20577"/>
          <ac:spMkLst>
            <pc:docMk/>
            <pc:sldMk cId="4292551305" sldId="413"/>
            <ac:spMk id="22" creationId="{486F68D4-FF2B-D0FA-9978-D91036ABB882}"/>
          </ac:spMkLst>
        </pc:spChg>
        <pc:spChg chg="mod">
          <ac:chgData name="bharath gupta" userId="42dda3196f95a913" providerId="LiveId" clId="{6617E666-806F-4D51-AEE7-0195608439CE}" dt="2023-05-19T07:32:31.462" v="24" actId="20577"/>
          <ac:spMkLst>
            <pc:docMk/>
            <pc:sldMk cId="4292551305" sldId="413"/>
            <ac:spMk id="23" creationId="{0EC18781-85E3-9306-39D1-F89169468018}"/>
          </ac:spMkLst>
        </pc:spChg>
        <pc:spChg chg="mod">
          <ac:chgData name="bharath gupta" userId="42dda3196f95a913" providerId="LiveId" clId="{6617E666-806F-4D51-AEE7-0195608439CE}" dt="2023-05-19T07:31:58.589" v="16" actId="20577"/>
          <ac:spMkLst>
            <pc:docMk/>
            <pc:sldMk cId="4292551305" sldId="413"/>
            <ac:spMk id="24" creationId="{B89F3FA1-7A60-BC50-9B47-28D7A8CD7805}"/>
          </ac:spMkLst>
        </pc:spChg>
        <pc:spChg chg="mod">
          <ac:chgData name="bharath gupta" userId="42dda3196f95a913" providerId="LiveId" clId="{6617E666-806F-4D51-AEE7-0195608439CE}" dt="2023-05-19T07:33:48.391" v="37" actId="20577"/>
          <ac:spMkLst>
            <pc:docMk/>
            <pc:sldMk cId="4292551305" sldId="413"/>
            <ac:spMk id="25" creationId="{7EB15438-DB15-AFAB-F6A8-C8B44EF90679}"/>
          </ac:spMkLst>
        </pc:spChg>
        <pc:spChg chg="mod">
          <ac:chgData name="bharath gupta" userId="42dda3196f95a913" providerId="LiveId" clId="{6617E666-806F-4D51-AEE7-0195608439CE}" dt="2023-05-19T07:33:51.863" v="41" actId="20577"/>
          <ac:spMkLst>
            <pc:docMk/>
            <pc:sldMk cId="4292551305" sldId="413"/>
            <ac:spMk id="26" creationId="{F2F58F95-7212-8C88-3A84-4C749EC5354C}"/>
          </ac:spMkLst>
        </pc:spChg>
        <pc:spChg chg="mod">
          <ac:chgData name="bharath gupta" userId="42dda3196f95a913" providerId="LiveId" clId="{6617E666-806F-4D51-AEE7-0195608439CE}" dt="2023-05-19T07:31:03.533" v="5" actId="14100"/>
          <ac:spMkLst>
            <pc:docMk/>
            <pc:sldMk cId="4292551305" sldId="413"/>
            <ac:spMk id="73" creationId="{BCEA6A8E-860A-A707-79E3-D5BAF0B6269A}"/>
          </ac:spMkLst>
        </pc:spChg>
        <pc:spChg chg="del">
          <ac:chgData name="bharath gupta" userId="42dda3196f95a913" providerId="LiveId" clId="{6617E666-806F-4D51-AEE7-0195608439CE}" dt="2023-05-19T07:30:53.347" v="2" actId="478"/>
          <ac:spMkLst>
            <pc:docMk/>
            <pc:sldMk cId="4292551305" sldId="413"/>
            <ac:spMk id="92" creationId="{A21BB86A-D110-0969-9359-0311C7942838}"/>
          </ac:spMkLst>
        </pc:spChg>
        <pc:spChg chg="del">
          <ac:chgData name="bharath gupta" userId="42dda3196f95a913" providerId="LiveId" clId="{6617E666-806F-4D51-AEE7-0195608439CE}" dt="2023-05-19T07:33:58.163" v="42" actId="478"/>
          <ac:spMkLst>
            <pc:docMk/>
            <pc:sldMk cId="4292551305" sldId="413"/>
            <ac:spMk id="93" creationId="{A48A19D1-9648-DDE7-27DE-88F947A4A55C}"/>
          </ac:spMkLst>
        </pc:spChg>
        <pc:cxnChg chg="del mod">
          <ac:chgData name="bharath gupta" userId="42dda3196f95a913" providerId="LiveId" clId="{6617E666-806F-4D51-AEE7-0195608439CE}" dt="2023-05-19T07:30:55.611" v="4" actId="478"/>
          <ac:cxnSpMkLst>
            <pc:docMk/>
            <pc:sldMk cId="4292551305" sldId="413"/>
            <ac:cxnSpMk id="96" creationId="{604AB658-1D98-AE6E-7259-5D8107600623}"/>
          </ac:cxnSpMkLst>
        </pc:cxnChg>
        <pc:cxnChg chg="del mod">
          <ac:chgData name="bharath gupta" userId="42dda3196f95a913" providerId="LiveId" clId="{6617E666-806F-4D51-AEE7-0195608439CE}" dt="2023-05-19T07:30:54.459" v="3" actId="478"/>
          <ac:cxnSpMkLst>
            <pc:docMk/>
            <pc:sldMk cId="4292551305" sldId="413"/>
            <ac:cxnSpMk id="99" creationId="{3F4A24F4-12D3-BA0F-E149-8C2848A09311}"/>
          </ac:cxnSpMkLst>
        </pc:cxnChg>
      </pc:sldChg>
      <pc:sldChg chg="del">
        <pc:chgData name="bharath gupta" userId="42dda3196f95a913" providerId="LiveId" clId="{6617E666-806F-4D51-AEE7-0195608439CE}" dt="2023-05-19T07:39:38.275" v="458" actId="47"/>
        <pc:sldMkLst>
          <pc:docMk/>
          <pc:sldMk cId="1024013027" sldId="419"/>
        </pc:sldMkLst>
      </pc:sldChg>
      <pc:sldChg chg="del">
        <pc:chgData name="bharath gupta" userId="42dda3196f95a913" providerId="LiveId" clId="{6617E666-806F-4D51-AEE7-0195608439CE}" dt="2023-05-19T07:38:45.596" v="453" actId="47"/>
        <pc:sldMkLst>
          <pc:docMk/>
          <pc:sldMk cId="2578044929" sldId="421"/>
        </pc:sldMkLst>
      </pc:sldChg>
      <pc:sldChg chg="del">
        <pc:chgData name="bharath gupta" userId="42dda3196f95a913" providerId="LiveId" clId="{6617E666-806F-4D51-AEE7-0195608439CE}" dt="2023-05-19T07:30:19.911" v="0" actId="47"/>
        <pc:sldMkLst>
          <pc:docMk/>
          <pc:sldMk cId="3001456120" sldId="422"/>
        </pc:sldMkLst>
      </pc:sldChg>
      <pc:sldChg chg="del">
        <pc:chgData name="bharath gupta" userId="42dda3196f95a913" providerId="LiveId" clId="{6617E666-806F-4D51-AEE7-0195608439CE}" dt="2023-05-19T07:30:19.911" v="0" actId="47"/>
        <pc:sldMkLst>
          <pc:docMk/>
          <pc:sldMk cId="2447462058" sldId="423"/>
        </pc:sldMkLst>
      </pc:sldChg>
      <pc:sldChg chg="del">
        <pc:chgData name="bharath gupta" userId="42dda3196f95a913" providerId="LiveId" clId="{6617E666-806F-4D51-AEE7-0195608439CE}" dt="2023-05-19T07:30:19.911" v="0" actId="47"/>
        <pc:sldMkLst>
          <pc:docMk/>
          <pc:sldMk cId="571125032" sldId="424"/>
        </pc:sldMkLst>
      </pc:sldChg>
      <pc:sldChg chg="del">
        <pc:chgData name="bharath gupta" userId="42dda3196f95a913" providerId="LiveId" clId="{6617E666-806F-4D51-AEE7-0195608439CE}" dt="2023-05-19T07:30:19.911" v="0" actId="47"/>
        <pc:sldMkLst>
          <pc:docMk/>
          <pc:sldMk cId="2959965229" sldId="425"/>
        </pc:sldMkLst>
      </pc:sldChg>
      <pc:sldChg chg="del">
        <pc:chgData name="bharath gupta" userId="42dda3196f95a913" providerId="LiveId" clId="{6617E666-806F-4D51-AEE7-0195608439CE}" dt="2023-05-19T07:30:19.911" v="0" actId="47"/>
        <pc:sldMkLst>
          <pc:docMk/>
          <pc:sldMk cId="3775814743" sldId="426"/>
        </pc:sldMkLst>
      </pc:sldChg>
      <pc:sldMasterChg chg="del delSldLayout">
        <pc:chgData name="bharath gupta" userId="42dda3196f95a913" providerId="LiveId" clId="{6617E666-806F-4D51-AEE7-0195608439CE}" dt="2023-05-19T07:39:38.275" v="458" actId="47"/>
        <pc:sldMasterMkLst>
          <pc:docMk/>
          <pc:sldMasterMk cId="2888703432" sldId="2147483660"/>
        </pc:sldMasterMkLst>
        <pc:sldLayoutChg chg="del">
          <pc:chgData name="bharath gupta" userId="42dda3196f95a913" providerId="LiveId" clId="{6617E666-806F-4D51-AEE7-0195608439CE}" dt="2023-05-19T07:39:38.275" v="458" actId="47"/>
          <pc:sldLayoutMkLst>
            <pc:docMk/>
            <pc:sldMasterMk cId="2888703432" sldId="2147483660"/>
            <pc:sldLayoutMk cId="1095665692" sldId="2147483661"/>
          </pc:sldLayoutMkLst>
        </pc:sldLayoutChg>
        <pc:sldLayoutChg chg="del">
          <pc:chgData name="bharath gupta" userId="42dda3196f95a913" providerId="LiveId" clId="{6617E666-806F-4D51-AEE7-0195608439CE}" dt="2023-05-19T07:39:38.275" v="458" actId="47"/>
          <pc:sldLayoutMkLst>
            <pc:docMk/>
            <pc:sldMasterMk cId="2888703432" sldId="2147483660"/>
            <pc:sldLayoutMk cId="1597334530" sldId="2147483662"/>
          </pc:sldLayoutMkLst>
        </pc:sldLayoutChg>
        <pc:sldLayoutChg chg="del">
          <pc:chgData name="bharath gupta" userId="42dda3196f95a913" providerId="LiveId" clId="{6617E666-806F-4D51-AEE7-0195608439CE}" dt="2023-05-19T07:39:38.275" v="458" actId="47"/>
          <pc:sldLayoutMkLst>
            <pc:docMk/>
            <pc:sldMasterMk cId="2888703432" sldId="2147483660"/>
            <pc:sldLayoutMk cId="3080380079" sldId="2147483663"/>
          </pc:sldLayoutMkLst>
        </pc:sldLayoutChg>
        <pc:sldLayoutChg chg="del">
          <pc:chgData name="bharath gupta" userId="42dda3196f95a913" providerId="LiveId" clId="{6617E666-806F-4D51-AEE7-0195608439CE}" dt="2023-05-19T07:39:38.275" v="458" actId="47"/>
          <pc:sldLayoutMkLst>
            <pc:docMk/>
            <pc:sldMasterMk cId="2888703432" sldId="2147483660"/>
            <pc:sldLayoutMk cId="2767994583" sldId="2147483664"/>
          </pc:sldLayoutMkLst>
        </pc:sldLayoutChg>
        <pc:sldLayoutChg chg="del">
          <pc:chgData name="bharath gupta" userId="42dda3196f95a913" providerId="LiveId" clId="{6617E666-806F-4D51-AEE7-0195608439CE}" dt="2023-05-19T07:39:38.275" v="458" actId="47"/>
          <pc:sldLayoutMkLst>
            <pc:docMk/>
            <pc:sldMasterMk cId="2888703432" sldId="2147483660"/>
            <pc:sldLayoutMk cId="3568219828" sldId="2147483665"/>
          </pc:sldLayoutMkLst>
        </pc:sldLayoutChg>
        <pc:sldLayoutChg chg="del">
          <pc:chgData name="bharath gupta" userId="42dda3196f95a913" providerId="LiveId" clId="{6617E666-806F-4D51-AEE7-0195608439CE}" dt="2023-05-19T07:39:38.275" v="458" actId="47"/>
          <pc:sldLayoutMkLst>
            <pc:docMk/>
            <pc:sldMasterMk cId="2888703432" sldId="2147483660"/>
            <pc:sldLayoutMk cId="3979360703" sldId="2147483666"/>
          </pc:sldLayoutMkLst>
        </pc:sldLayoutChg>
        <pc:sldLayoutChg chg="del">
          <pc:chgData name="bharath gupta" userId="42dda3196f95a913" providerId="LiveId" clId="{6617E666-806F-4D51-AEE7-0195608439CE}" dt="2023-05-19T07:39:38.275" v="458" actId="47"/>
          <pc:sldLayoutMkLst>
            <pc:docMk/>
            <pc:sldMasterMk cId="2888703432" sldId="2147483660"/>
            <pc:sldLayoutMk cId="2253898063" sldId="2147483667"/>
          </pc:sldLayoutMkLst>
        </pc:sldLayoutChg>
      </pc:sldMasterChg>
    </pc:docChg>
  </pc:docChgLst>
  <pc:docChgLst>
    <pc:chgData name="OSD to Secretary to CM" userId="3de62f4ed0db5c1c" providerId="Windows Live" clId="Web-{295CE1C4-F153-4BA0-B862-1CD7C1A9D0D3}"/>
    <pc:docChg chg="modSld">
      <pc:chgData name="OSD to Secretary to CM" userId="3de62f4ed0db5c1c" providerId="Windows Live" clId="Web-{295CE1C4-F153-4BA0-B862-1CD7C1A9D0D3}" dt="2023-05-12T07:05:39.320" v="24" actId="14100"/>
      <pc:docMkLst>
        <pc:docMk/>
      </pc:docMkLst>
      <pc:sldChg chg="addSp delSp modSp">
        <pc:chgData name="OSD to Secretary to CM" userId="3de62f4ed0db5c1c" providerId="Windows Live" clId="Web-{295CE1C4-F153-4BA0-B862-1CD7C1A9D0D3}" dt="2023-05-12T07:05:39.320" v="24" actId="14100"/>
        <pc:sldMkLst>
          <pc:docMk/>
          <pc:sldMk cId="571125032" sldId="424"/>
        </pc:sldMkLst>
        <pc:spChg chg="add del">
          <ac:chgData name="OSD to Secretary to CM" userId="3de62f4ed0db5c1c" providerId="Windows Live" clId="Web-{295CE1C4-F153-4BA0-B862-1CD7C1A9D0D3}" dt="2023-05-12T07:04:10.693" v="2"/>
          <ac:spMkLst>
            <pc:docMk/>
            <pc:sldMk cId="571125032" sldId="424"/>
            <ac:spMk id="30" creationId="{CF487D2D-2B1C-B7D7-797B-C32FED91FF01}"/>
          </ac:spMkLst>
        </pc:spChg>
        <pc:spChg chg="add mod">
          <ac:chgData name="OSD to Secretary to CM" userId="3de62f4ed0db5c1c" providerId="Windows Live" clId="Web-{295CE1C4-F153-4BA0-B862-1CD7C1A9D0D3}" dt="2023-05-12T07:05:39.320" v="24" actId="14100"/>
          <ac:spMkLst>
            <pc:docMk/>
            <pc:sldMk cId="571125032" sldId="424"/>
            <ac:spMk id="31" creationId="{35CBDD95-4A49-2315-4AD9-9EECEB50DC6D}"/>
          </ac:spMkLst>
        </pc:spChg>
        <pc:picChg chg="del">
          <ac:chgData name="OSD to Secretary to CM" userId="3de62f4ed0db5c1c" providerId="Windows Live" clId="Web-{295CE1C4-F153-4BA0-B862-1CD7C1A9D0D3}" dt="2023-05-12T07:03:58.239" v="0"/>
          <ac:picMkLst>
            <pc:docMk/>
            <pc:sldMk cId="571125032" sldId="424"/>
            <ac:picMk id="27" creationId="{D56164E7-B1E1-DE4A-3359-168249D167C4}"/>
          </ac:picMkLst>
        </pc:picChg>
      </pc:sldChg>
    </pc:docChg>
  </pc:docChgLst>
  <pc:docChgLst>
    <pc:chgData name="OSD to Secretary to CM" userId="3de62f4ed0db5c1c" providerId="Windows Live" clId="Web-{7008B801-8736-4CF5-B27C-503CCA72271C}"/>
    <pc:docChg chg="modSld">
      <pc:chgData name="OSD to Secretary to CM" userId="3de62f4ed0db5c1c" providerId="Windows Live" clId="Web-{7008B801-8736-4CF5-B27C-503CCA72271C}" dt="2023-05-19T07:56:01.149" v="2" actId="20577"/>
      <pc:docMkLst>
        <pc:docMk/>
      </pc:docMkLst>
      <pc:sldChg chg="addSp modSp">
        <pc:chgData name="OSD to Secretary to CM" userId="3de62f4ed0db5c1c" providerId="Windows Live" clId="Web-{7008B801-8736-4CF5-B27C-503CCA72271C}" dt="2023-05-19T07:55:57.805" v="1" actId="20577"/>
        <pc:sldMkLst>
          <pc:docMk/>
          <pc:sldMk cId="358636812" sldId="412"/>
        </pc:sldMkLst>
        <pc:spChg chg="add mod">
          <ac:chgData name="OSD to Secretary to CM" userId="3de62f4ed0db5c1c" providerId="Windows Live" clId="Web-{7008B801-8736-4CF5-B27C-503CCA72271C}" dt="2023-05-19T07:55:57.805" v="1" actId="20577"/>
          <ac:spMkLst>
            <pc:docMk/>
            <pc:sldMk cId="358636812" sldId="412"/>
            <ac:spMk id="46" creationId="{36E71F71-F330-219F-344B-05DFAE1E4513}"/>
          </ac:spMkLst>
        </pc:spChg>
      </pc:sldChg>
      <pc:sldChg chg="modSp">
        <pc:chgData name="OSD to Secretary to CM" userId="3de62f4ed0db5c1c" providerId="Windows Live" clId="Web-{7008B801-8736-4CF5-B27C-503CCA72271C}" dt="2023-05-19T07:56:01.149" v="2" actId="20577"/>
        <pc:sldMkLst>
          <pc:docMk/>
          <pc:sldMk cId="4292551305" sldId="413"/>
        </pc:sldMkLst>
        <pc:spChg chg="mod">
          <ac:chgData name="OSD to Secretary to CM" userId="3de62f4ed0db5c1c" providerId="Windows Live" clId="Web-{7008B801-8736-4CF5-B27C-503CCA72271C}" dt="2023-05-19T07:56:01.149" v="2" actId="20577"/>
          <ac:spMkLst>
            <pc:docMk/>
            <pc:sldMk cId="4292551305" sldId="413"/>
            <ac:spMk id="9" creationId="{16FA3C1A-783B-C452-3F60-2121B08D771D}"/>
          </ac:spMkLst>
        </pc:spChg>
      </pc:sldChg>
    </pc:docChg>
  </pc:docChgLst>
  <pc:docChgLst>
    <pc:chgData name="OSD to Secretary to CM" userId="3de62f4ed0db5c1c" providerId="Windows Live" clId="Web-{6F314F65-0EA5-441B-9DA1-0BBE26A12FFF}"/>
    <pc:docChg chg="addSld delSld modSld sldOrd">
      <pc:chgData name="OSD to Secretary to CM" userId="3de62f4ed0db5c1c" providerId="Windows Live" clId="Web-{6F314F65-0EA5-441B-9DA1-0BBE26A12FFF}" dt="2023-05-05T09:59:16.722" v="21" actId="20577"/>
      <pc:docMkLst>
        <pc:docMk/>
      </pc:docMkLst>
      <pc:sldChg chg="addSp modSp">
        <pc:chgData name="OSD to Secretary to CM" userId="3de62f4ed0db5c1c" providerId="Windows Live" clId="Web-{6F314F65-0EA5-441B-9DA1-0BBE26A12FFF}" dt="2023-05-05T09:58:50.893" v="14" actId="20577"/>
        <pc:sldMkLst>
          <pc:docMk/>
          <pc:sldMk cId="3871244142" sldId="415"/>
        </pc:sldMkLst>
        <pc:spChg chg="add mod">
          <ac:chgData name="OSD to Secretary to CM" userId="3de62f4ed0db5c1c" providerId="Windows Live" clId="Web-{6F314F65-0EA5-441B-9DA1-0BBE26A12FFF}" dt="2023-05-05T09:58:50.893" v="14" actId="20577"/>
          <ac:spMkLst>
            <pc:docMk/>
            <pc:sldMk cId="3871244142" sldId="415"/>
            <ac:spMk id="20" creationId="{5E062904-5148-2838-2B79-D29A9C7FF8D4}"/>
          </ac:spMkLst>
        </pc:spChg>
      </pc:sldChg>
      <pc:sldChg chg="modSp add del ord">
        <pc:chgData name="OSD to Secretary to CM" userId="3de62f4ed0db5c1c" providerId="Windows Live" clId="Web-{6F314F65-0EA5-441B-9DA1-0BBE26A12FFF}" dt="2023-05-05T09:59:16.722" v="21" actId="20577"/>
        <pc:sldMkLst>
          <pc:docMk/>
          <pc:sldMk cId="3077045029" sldId="417"/>
        </pc:sldMkLst>
        <pc:spChg chg="mod">
          <ac:chgData name="OSD to Secretary to CM" userId="3de62f4ed0db5c1c" providerId="Windows Live" clId="Web-{6F314F65-0EA5-441B-9DA1-0BBE26A12FFF}" dt="2023-05-05T09:59:16.722" v="21" actId="20577"/>
          <ac:spMkLst>
            <pc:docMk/>
            <pc:sldMk cId="3077045029" sldId="417"/>
            <ac:spMk id="5" creationId="{481DDE13-9E7A-034F-F1F3-F1C3FA8A7357}"/>
          </ac:spMkLst>
        </pc:spChg>
      </pc:sldChg>
      <pc:sldChg chg="modSp">
        <pc:chgData name="OSD to Secretary to CM" userId="3de62f4ed0db5c1c" providerId="Windows Live" clId="Web-{6F314F65-0EA5-441B-9DA1-0BBE26A12FFF}" dt="2023-05-05T09:59:13.785" v="19" actId="20577"/>
        <pc:sldMkLst>
          <pc:docMk/>
          <pc:sldMk cId="3477577350" sldId="420"/>
        </pc:sldMkLst>
        <pc:spChg chg="mod">
          <ac:chgData name="OSD to Secretary to CM" userId="3de62f4ed0db5c1c" providerId="Windows Live" clId="Web-{6F314F65-0EA5-441B-9DA1-0BBE26A12FFF}" dt="2023-05-05T09:59:13.785" v="19" actId="20577"/>
          <ac:spMkLst>
            <pc:docMk/>
            <pc:sldMk cId="3477577350" sldId="420"/>
            <ac:spMk id="14" creationId="{CA44B443-B11A-2A74-8444-FD311FC62B01}"/>
          </ac:spMkLst>
        </pc:spChg>
      </pc:sldChg>
    </pc:docChg>
  </pc:docChgLst>
  <pc:docChgLst>
    <pc:chgData name="OSD to Secretary to CM" userId="3de62f4ed0db5c1c" providerId="Windows Live" clId="Web-{AC79029B-3AF5-4DB4-9F57-8C1CE7FCA82F}"/>
    <pc:docChg chg="modSld">
      <pc:chgData name="OSD to Secretary to CM" userId="3de62f4ed0db5c1c" providerId="Windows Live" clId="Web-{AC79029B-3AF5-4DB4-9F57-8C1CE7FCA82F}" dt="2023-06-02T07:03:46.853" v="68"/>
      <pc:docMkLst>
        <pc:docMk/>
      </pc:docMkLst>
      <pc:sldChg chg="modSp">
        <pc:chgData name="OSD to Secretary to CM" userId="3de62f4ed0db5c1c" providerId="Windows Live" clId="Web-{AC79029B-3AF5-4DB4-9F57-8C1CE7FCA82F}" dt="2023-06-02T07:03:46.853" v="68"/>
        <pc:sldMkLst>
          <pc:docMk/>
          <pc:sldMk cId="473550942" sldId="418"/>
        </pc:sldMkLst>
        <pc:spChg chg="mod">
          <ac:chgData name="OSD to Secretary to CM" userId="3de62f4ed0db5c1c" providerId="Windows Live" clId="Web-{AC79029B-3AF5-4DB4-9F57-8C1CE7FCA82F}" dt="2023-06-02T07:02:38.366" v="54" actId="20577"/>
          <ac:spMkLst>
            <pc:docMk/>
            <pc:sldMk cId="473550942" sldId="418"/>
            <ac:spMk id="14" creationId="{3175C5D3-3878-8159-6DAD-14D91A872A24}"/>
          </ac:spMkLst>
        </pc:spChg>
        <pc:graphicFrameChg chg="mod modGraphic">
          <ac:chgData name="OSD to Secretary to CM" userId="3de62f4ed0db5c1c" providerId="Windows Live" clId="Web-{AC79029B-3AF5-4DB4-9F57-8C1CE7FCA82F}" dt="2023-06-02T07:03:46.853" v="68"/>
          <ac:graphicFrameMkLst>
            <pc:docMk/>
            <pc:sldMk cId="473550942" sldId="418"/>
            <ac:graphicFrameMk id="15" creationId="{8AA84282-9B3B-A733-7BB3-6A764DBE8B67}"/>
          </ac:graphicFrameMkLst>
        </pc:graphicFrameChg>
      </pc:sldChg>
    </pc:docChg>
  </pc:docChgLst>
  <pc:docChgLst>
    <pc:chgData name="bharath gupta" userId="42dda3196f95a913" providerId="LiveId" clId="{0E99B35B-6EE1-470F-AB6D-9EF2249C4386}"/>
    <pc:docChg chg="undo custSel addSld delSld modSld sldOrd">
      <pc:chgData name="bharath gupta" userId="42dda3196f95a913" providerId="LiveId" clId="{0E99B35B-6EE1-470F-AB6D-9EF2249C4386}" dt="2023-05-08T12:28:24.933" v="3233" actId="1076"/>
      <pc:docMkLst>
        <pc:docMk/>
      </pc:docMkLst>
      <pc:sldChg chg="delSp modSp add del mod">
        <pc:chgData name="bharath gupta" userId="42dda3196f95a913" providerId="LiveId" clId="{0E99B35B-6EE1-470F-AB6D-9EF2249C4386}" dt="2023-05-05T09:50:51.901" v="3149" actId="47"/>
        <pc:sldMkLst>
          <pc:docMk/>
          <pc:sldMk cId="3990285524" sldId="362"/>
        </pc:sldMkLst>
        <pc:spChg chg="mod">
          <ac:chgData name="bharath gupta" userId="42dda3196f95a913" providerId="LiveId" clId="{0E99B35B-6EE1-470F-AB6D-9EF2249C4386}" dt="2023-05-04T06:47:37.108" v="36" actId="404"/>
          <ac:spMkLst>
            <pc:docMk/>
            <pc:sldMk cId="3990285524" sldId="362"/>
            <ac:spMk id="2" creationId="{3BDCD3BE-4384-F251-8B93-3786AD3D4CC3}"/>
          </ac:spMkLst>
        </pc:spChg>
        <pc:spChg chg="del">
          <ac:chgData name="bharath gupta" userId="42dda3196f95a913" providerId="LiveId" clId="{0E99B35B-6EE1-470F-AB6D-9EF2249C4386}" dt="2023-05-04T06:47:14.268" v="6" actId="478"/>
          <ac:spMkLst>
            <pc:docMk/>
            <pc:sldMk cId="3990285524" sldId="362"/>
            <ac:spMk id="26" creationId="{C9D286A9-E904-94F7-2303-509DB46C923A}"/>
          </ac:spMkLst>
        </pc:spChg>
      </pc:sldChg>
      <pc:sldChg chg="addSp modSp mod">
        <pc:chgData name="bharath gupta" userId="42dda3196f95a913" providerId="LiveId" clId="{0E99B35B-6EE1-470F-AB6D-9EF2249C4386}" dt="2023-05-04T09:51:02.609" v="180" actId="404"/>
        <pc:sldMkLst>
          <pc:docMk/>
          <pc:sldMk cId="1594836178" sldId="408"/>
        </pc:sldMkLst>
        <pc:spChg chg="mod">
          <ac:chgData name="bharath gupta" userId="42dda3196f95a913" providerId="LiveId" clId="{0E99B35B-6EE1-470F-AB6D-9EF2249C4386}" dt="2023-05-04T09:48:34.373" v="107" actId="2085"/>
          <ac:spMkLst>
            <pc:docMk/>
            <pc:sldMk cId="1594836178" sldId="408"/>
            <ac:spMk id="6" creationId="{376A77F8-0B35-8870-3951-C1774AD38DD4}"/>
          </ac:spMkLst>
        </pc:spChg>
        <pc:spChg chg="add mod">
          <ac:chgData name="bharath gupta" userId="42dda3196f95a913" providerId="LiveId" clId="{0E99B35B-6EE1-470F-AB6D-9EF2249C4386}" dt="2023-05-04T09:48:40.532" v="108" actId="1076"/>
          <ac:spMkLst>
            <pc:docMk/>
            <pc:sldMk cId="1594836178" sldId="408"/>
            <ac:spMk id="7" creationId="{D0DDD1D0-72A2-40CF-68BC-9135672D761D}"/>
          </ac:spMkLst>
        </pc:spChg>
        <pc:spChg chg="add mod">
          <ac:chgData name="bharath gupta" userId="42dda3196f95a913" providerId="LiveId" clId="{0E99B35B-6EE1-470F-AB6D-9EF2249C4386}" dt="2023-05-04T09:51:02.609" v="180" actId="404"/>
          <ac:spMkLst>
            <pc:docMk/>
            <pc:sldMk cId="1594836178" sldId="408"/>
            <ac:spMk id="8" creationId="{4D254B7D-5985-9568-2755-8BEAD59C6F7E}"/>
          </ac:spMkLst>
        </pc:spChg>
        <pc:spChg chg="mod">
          <ac:chgData name="bharath gupta" userId="42dda3196f95a913" providerId="LiveId" clId="{0E99B35B-6EE1-470F-AB6D-9EF2249C4386}" dt="2023-05-04T09:46:24.367" v="94" actId="1076"/>
          <ac:spMkLst>
            <pc:docMk/>
            <pc:sldMk cId="1594836178" sldId="408"/>
            <ac:spMk id="12" creationId="{E7C4800C-E5A0-D60A-E3BD-48BDBD5AD148}"/>
          </ac:spMkLst>
        </pc:spChg>
        <pc:spChg chg="mod">
          <ac:chgData name="bharath gupta" userId="42dda3196f95a913" providerId="LiveId" clId="{0E99B35B-6EE1-470F-AB6D-9EF2249C4386}" dt="2023-05-04T09:48:34.373" v="107" actId="2085"/>
          <ac:spMkLst>
            <pc:docMk/>
            <pc:sldMk cId="1594836178" sldId="408"/>
            <ac:spMk id="43" creationId="{9CC02680-79B4-700C-3EB1-9E9CA9949B63}"/>
          </ac:spMkLst>
        </pc:spChg>
      </pc:sldChg>
      <pc:sldChg chg="addSp modSp mod">
        <pc:chgData name="bharath gupta" userId="42dda3196f95a913" providerId="LiveId" clId="{0E99B35B-6EE1-470F-AB6D-9EF2249C4386}" dt="2023-05-05T13:55:49.861" v="3226" actId="20577"/>
        <pc:sldMkLst>
          <pc:docMk/>
          <pc:sldMk cId="750348935" sldId="410"/>
        </pc:sldMkLst>
        <pc:spChg chg="add mod">
          <ac:chgData name="bharath gupta" userId="42dda3196f95a913" providerId="LiveId" clId="{0E99B35B-6EE1-470F-AB6D-9EF2249C4386}" dt="2023-05-05T04:37:18.199" v="1143" actId="207"/>
          <ac:spMkLst>
            <pc:docMk/>
            <pc:sldMk cId="750348935" sldId="410"/>
            <ac:spMk id="16" creationId="{59D59907-E6CC-0A0B-E948-21E94515D3AE}"/>
          </ac:spMkLst>
        </pc:spChg>
        <pc:spChg chg="add mod">
          <ac:chgData name="bharath gupta" userId="42dda3196f95a913" providerId="LiveId" clId="{0E99B35B-6EE1-470F-AB6D-9EF2249C4386}" dt="2023-05-05T04:37:18.199" v="1143" actId="207"/>
          <ac:spMkLst>
            <pc:docMk/>
            <pc:sldMk cId="750348935" sldId="410"/>
            <ac:spMk id="18" creationId="{9BBAA17C-A62F-BF5F-8138-E8465650870B}"/>
          </ac:spMkLst>
        </pc:spChg>
        <pc:spChg chg="mod">
          <ac:chgData name="bharath gupta" userId="42dda3196f95a913" providerId="LiveId" clId="{0E99B35B-6EE1-470F-AB6D-9EF2249C4386}" dt="2023-05-04T11:09:33.785" v="890" actId="1076"/>
          <ac:spMkLst>
            <pc:docMk/>
            <pc:sldMk cId="750348935" sldId="410"/>
            <ac:spMk id="20" creationId="{E7ED90AB-8C6B-8CCB-303E-F1EDCBBF8556}"/>
          </ac:spMkLst>
        </pc:spChg>
        <pc:spChg chg="add mod">
          <ac:chgData name="bharath gupta" userId="42dda3196f95a913" providerId="LiveId" clId="{0E99B35B-6EE1-470F-AB6D-9EF2249C4386}" dt="2023-05-05T04:37:18.199" v="1143" actId="207"/>
          <ac:spMkLst>
            <pc:docMk/>
            <pc:sldMk cId="750348935" sldId="410"/>
            <ac:spMk id="23" creationId="{645599B6-075E-EDC4-B395-B3B5ACBBAF0B}"/>
          </ac:spMkLst>
        </pc:spChg>
        <pc:spChg chg="add mod">
          <ac:chgData name="bharath gupta" userId="42dda3196f95a913" providerId="LiveId" clId="{0E99B35B-6EE1-470F-AB6D-9EF2249C4386}" dt="2023-05-05T04:37:18.199" v="1143" actId="207"/>
          <ac:spMkLst>
            <pc:docMk/>
            <pc:sldMk cId="750348935" sldId="410"/>
            <ac:spMk id="24" creationId="{051FCE0C-0E6D-C5FB-84BA-0F34EBFE86E9}"/>
          </ac:spMkLst>
        </pc:spChg>
        <pc:spChg chg="add mod">
          <ac:chgData name="bharath gupta" userId="42dda3196f95a913" providerId="LiveId" clId="{0E99B35B-6EE1-470F-AB6D-9EF2249C4386}" dt="2023-05-05T04:37:18.199" v="1143" actId="207"/>
          <ac:spMkLst>
            <pc:docMk/>
            <pc:sldMk cId="750348935" sldId="410"/>
            <ac:spMk id="25" creationId="{2CBB3032-D4EF-223B-04C5-430441E061DC}"/>
          </ac:spMkLst>
        </pc:spChg>
        <pc:spChg chg="add mod">
          <ac:chgData name="bharath gupta" userId="42dda3196f95a913" providerId="LiveId" clId="{0E99B35B-6EE1-470F-AB6D-9EF2249C4386}" dt="2023-05-05T04:37:18.199" v="1143" actId="207"/>
          <ac:spMkLst>
            <pc:docMk/>
            <pc:sldMk cId="750348935" sldId="410"/>
            <ac:spMk id="26" creationId="{2D35926E-A6D0-767B-9C6A-4780749EDEEF}"/>
          </ac:spMkLst>
        </pc:spChg>
        <pc:spChg chg="mod">
          <ac:chgData name="bharath gupta" userId="42dda3196f95a913" providerId="LiveId" clId="{0E99B35B-6EE1-470F-AB6D-9EF2249C4386}" dt="2023-05-05T13:55:49.861" v="3226" actId="20577"/>
          <ac:spMkLst>
            <pc:docMk/>
            <pc:sldMk cId="750348935" sldId="410"/>
            <ac:spMk id="35" creationId="{A69B333C-219B-4D8D-B8DC-A086A5896347}"/>
          </ac:spMkLst>
        </pc:spChg>
        <pc:spChg chg="mod">
          <ac:chgData name="bharath gupta" userId="42dda3196f95a913" providerId="LiveId" clId="{0E99B35B-6EE1-470F-AB6D-9EF2249C4386}" dt="2023-05-05T04:37:00.276" v="1142" actId="14100"/>
          <ac:spMkLst>
            <pc:docMk/>
            <pc:sldMk cId="750348935" sldId="410"/>
            <ac:spMk id="37" creationId="{ADF61A7B-5884-3383-DD92-9EA8D1434F1A}"/>
          </ac:spMkLst>
        </pc:spChg>
        <pc:picChg chg="mod">
          <ac:chgData name="bharath gupta" userId="42dda3196f95a913" providerId="LiveId" clId="{0E99B35B-6EE1-470F-AB6D-9EF2249C4386}" dt="2023-05-04T11:09:30.229" v="889" actId="1076"/>
          <ac:picMkLst>
            <pc:docMk/>
            <pc:sldMk cId="750348935" sldId="410"/>
            <ac:picMk id="4" creationId="{A79FC77A-B266-4A34-C029-5C11A2D15833}"/>
          </ac:picMkLst>
        </pc:picChg>
      </pc:sldChg>
      <pc:sldChg chg="modSp add del mod ord">
        <pc:chgData name="bharath gupta" userId="42dda3196f95a913" providerId="LiveId" clId="{0E99B35B-6EE1-470F-AB6D-9EF2249C4386}" dt="2023-05-05T04:37:48.969" v="1150"/>
        <pc:sldMkLst>
          <pc:docMk/>
          <pc:sldMk cId="4292551305" sldId="413"/>
        </pc:sldMkLst>
        <pc:spChg chg="mod">
          <ac:chgData name="bharath gupta" userId="42dda3196f95a913" providerId="LiveId" clId="{0E99B35B-6EE1-470F-AB6D-9EF2249C4386}" dt="2023-05-04T07:18:16.601" v="41" actId="14100"/>
          <ac:spMkLst>
            <pc:docMk/>
            <pc:sldMk cId="4292551305" sldId="413"/>
            <ac:spMk id="93" creationId="{A48A19D1-9648-DDE7-27DE-88F947A4A55C}"/>
          </ac:spMkLst>
        </pc:spChg>
      </pc:sldChg>
      <pc:sldChg chg="add del">
        <pc:chgData name="bharath gupta" userId="42dda3196f95a913" providerId="LiveId" clId="{0E99B35B-6EE1-470F-AB6D-9EF2249C4386}" dt="2023-05-05T09:51:13.481" v="3152"/>
        <pc:sldMkLst>
          <pc:docMk/>
          <pc:sldMk cId="3871244142" sldId="415"/>
        </pc:sldMkLst>
      </pc:sldChg>
      <pc:sldChg chg="addSp modSp mod">
        <pc:chgData name="bharath gupta" userId="42dda3196f95a913" providerId="LiveId" clId="{0E99B35B-6EE1-470F-AB6D-9EF2249C4386}" dt="2023-05-05T13:56:00.502" v="3231" actId="20577"/>
        <pc:sldMkLst>
          <pc:docMk/>
          <pc:sldMk cId="3025225144" sldId="416"/>
        </pc:sldMkLst>
        <pc:spChg chg="add mod">
          <ac:chgData name="bharath gupta" userId="42dda3196f95a913" providerId="LiveId" clId="{0E99B35B-6EE1-470F-AB6D-9EF2249C4386}" dt="2023-05-05T04:37:43.080" v="1148" actId="207"/>
          <ac:spMkLst>
            <pc:docMk/>
            <pc:sldMk cId="3025225144" sldId="416"/>
            <ac:spMk id="4" creationId="{41D4DFFB-772F-D6AE-71A2-D5402BE401A5}"/>
          </ac:spMkLst>
        </pc:spChg>
        <pc:spChg chg="add mod">
          <ac:chgData name="bharath gupta" userId="42dda3196f95a913" providerId="LiveId" clId="{0E99B35B-6EE1-470F-AB6D-9EF2249C4386}" dt="2023-05-05T04:37:43.080" v="1148" actId="207"/>
          <ac:spMkLst>
            <pc:docMk/>
            <pc:sldMk cId="3025225144" sldId="416"/>
            <ac:spMk id="6" creationId="{84A3BCD9-B58B-3299-1DCA-79D90C6B00AA}"/>
          </ac:spMkLst>
        </pc:spChg>
        <pc:spChg chg="add mod">
          <ac:chgData name="bharath gupta" userId="42dda3196f95a913" providerId="LiveId" clId="{0E99B35B-6EE1-470F-AB6D-9EF2249C4386}" dt="2023-05-05T04:37:43.080" v="1148" actId="207"/>
          <ac:spMkLst>
            <pc:docMk/>
            <pc:sldMk cId="3025225144" sldId="416"/>
            <ac:spMk id="7" creationId="{F41B8C1C-34FE-9BCD-39D7-320C51913FA9}"/>
          </ac:spMkLst>
        </pc:spChg>
        <pc:spChg chg="mod">
          <ac:chgData name="bharath gupta" userId="42dda3196f95a913" providerId="LiveId" clId="{0E99B35B-6EE1-470F-AB6D-9EF2249C4386}" dt="2023-05-05T13:56:00.502" v="3231" actId="20577"/>
          <ac:spMkLst>
            <pc:docMk/>
            <pc:sldMk cId="3025225144" sldId="416"/>
            <ac:spMk id="42" creationId="{D5C626F2-B2F4-BF68-6447-B1D00FA65A86}"/>
          </ac:spMkLst>
        </pc:spChg>
      </pc:sldChg>
      <pc:sldChg chg="modSp add del mod">
        <pc:chgData name="bharath gupta" userId="42dda3196f95a913" providerId="LiveId" clId="{0E99B35B-6EE1-470F-AB6D-9EF2249C4386}" dt="2023-05-05T10:00:57.589" v="3189" actId="20577"/>
        <pc:sldMkLst>
          <pc:docMk/>
          <pc:sldMk cId="3077045029" sldId="417"/>
        </pc:sldMkLst>
        <pc:spChg chg="mod">
          <ac:chgData name="bharath gupta" userId="42dda3196f95a913" providerId="LiveId" clId="{0E99B35B-6EE1-470F-AB6D-9EF2249C4386}" dt="2023-05-05T09:50:11.317" v="3148" actId="20577"/>
          <ac:spMkLst>
            <pc:docMk/>
            <pc:sldMk cId="3077045029" sldId="417"/>
            <ac:spMk id="5" creationId="{481DDE13-9E7A-034F-F1F3-F1C3FA8A7357}"/>
          </ac:spMkLst>
        </pc:spChg>
        <pc:spChg chg="mod">
          <ac:chgData name="bharath gupta" userId="42dda3196f95a913" providerId="LiveId" clId="{0E99B35B-6EE1-470F-AB6D-9EF2249C4386}" dt="2023-05-05T10:00:37.788" v="3160" actId="20577"/>
          <ac:spMkLst>
            <pc:docMk/>
            <pc:sldMk cId="3077045029" sldId="417"/>
            <ac:spMk id="17" creationId="{7EF66052-6C1D-9D4B-24CA-FAFCE12B1B07}"/>
          </ac:spMkLst>
        </pc:spChg>
        <pc:spChg chg="mod">
          <ac:chgData name="bharath gupta" userId="42dda3196f95a913" providerId="LiveId" clId="{0E99B35B-6EE1-470F-AB6D-9EF2249C4386}" dt="2023-05-05T10:00:57.589" v="3189" actId="20577"/>
          <ac:spMkLst>
            <pc:docMk/>
            <pc:sldMk cId="3077045029" sldId="417"/>
            <ac:spMk id="32" creationId="{32B389BC-A1E0-F6EE-1FB6-B01E0F97D469}"/>
          </ac:spMkLst>
        </pc:spChg>
        <pc:spChg chg="mod">
          <ac:chgData name="bharath gupta" userId="42dda3196f95a913" providerId="LiveId" clId="{0E99B35B-6EE1-470F-AB6D-9EF2249C4386}" dt="2023-05-04T07:32:30.490" v="51" actId="20577"/>
          <ac:spMkLst>
            <pc:docMk/>
            <pc:sldMk cId="3077045029" sldId="417"/>
            <ac:spMk id="51" creationId="{D9B86167-4504-A321-1618-A1100510654E}"/>
          </ac:spMkLst>
        </pc:spChg>
      </pc:sldChg>
      <pc:sldChg chg="modSp mod">
        <pc:chgData name="bharath gupta" userId="42dda3196f95a913" providerId="LiveId" clId="{0E99B35B-6EE1-470F-AB6D-9EF2249C4386}" dt="2023-05-05T04:06:43.877" v="1115"/>
        <pc:sldMkLst>
          <pc:docMk/>
          <pc:sldMk cId="632194261" sldId="418"/>
        </pc:sldMkLst>
        <pc:graphicFrameChg chg="mod modGraphic">
          <ac:chgData name="bharath gupta" userId="42dda3196f95a913" providerId="LiveId" clId="{0E99B35B-6EE1-470F-AB6D-9EF2249C4386}" dt="2023-05-05T04:06:31.490" v="1114" actId="20577"/>
          <ac:graphicFrameMkLst>
            <pc:docMk/>
            <pc:sldMk cId="632194261" sldId="418"/>
            <ac:graphicFrameMk id="11" creationId="{52178998-D312-4A19-BAAC-3D8D6247E642}"/>
          </ac:graphicFrameMkLst>
        </pc:graphicFrameChg>
        <pc:graphicFrameChg chg="mod">
          <ac:chgData name="bharath gupta" userId="42dda3196f95a913" providerId="LiveId" clId="{0E99B35B-6EE1-470F-AB6D-9EF2249C4386}" dt="2023-05-05T04:06:43.877" v="1115"/>
          <ac:graphicFrameMkLst>
            <pc:docMk/>
            <pc:sldMk cId="632194261" sldId="418"/>
            <ac:graphicFrameMk id="15" creationId="{EE0450F1-CA80-0239-090D-25130A4834F7}"/>
          </ac:graphicFrameMkLst>
        </pc:graphicFrameChg>
      </pc:sldChg>
      <pc:sldChg chg="addSp delSp modSp new mod ord">
        <pc:chgData name="bharath gupta" userId="42dda3196f95a913" providerId="LiveId" clId="{0E99B35B-6EE1-470F-AB6D-9EF2249C4386}" dt="2023-05-05T04:37:29.433" v="1147"/>
        <pc:sldMkLst>
          <pc:docMk/>
          <pc:sldMk cId="1024013027" sldId="419"/>
        </pc:sldMkLst>
        <pc:spChg chg="mod">
          <ac:chgData name="bharath gupta" userId="42dda3196f95a913" providerId="LiveId" clId="{0E99B35B-6EE1-470F-AB6D-9EF2249C4386}" dt="2023-05-04T09:53:00.499" v="211" actId="20577"/>
          <ac:spMkLst>
            <pc:docMk/>
            <pc:sldMk cId="1024013027" sldId="419"/>
            <ac:spMk id="2" creationId="{624873C0-018C-6DD3-52F6-3ED6F249CAE0}"/>
          </ac:spMkLst>
        </pc:spChg>
        <pc:spChg chg="add mod">
          <ac:chgData name="bharath gupta" userId="42dda3196f95a913" providerId="LiveId" clId="{0E99B35B-6EE1-470F-AB6D-9EF2249C4386}" dt="2023-05-04T12:48:15.564" v="1096" actId="1076"/>
          <ac:spMkLst>
            <pc:docMk/>
            <pc:sldMk cId="1024013027" sldId="419"/>
            <ac:spMk id="3" creationId="{26EEFC13-9A02-D4EC-8C6C-0FEC0F2C9F88}"/>
          </ac:spMkLst>
        </pc:spChg>
        <pc:spChg chg="mod">
          <ac:chgData name="bharath gupta" userId="42dda3196f95a913" providerId="LiveId" clId="{0E99B35B-6EE1-470F-AB6D-9EF2249C4386}" dt="2023-05-04T10:25:57.602" v="881" actId="207"/>
          <ac:spMkLst>
            <pc:docMk/>
            <pc:sldMk cId="1024013027" sldId="419"/>
            <ac:spMk id="4" creationId="{A08CBE6B-1E59-5D1B-2D36-1AE36A76DE67}"/>
          </ac:spMkLst>
        </pc:spChg>
        <pc:spChg chg="mod">
          <ac:chgData name="bharath gupta" userId="42dda3196f95a913" providerId="LiveId" clId="{0E99B35B-6EE1-470F-AB6D-9EF2249C4386}" dt="2023-05-04T11:14:01.416" v="942" actId="115"/>
          <ac:spMkLst>
            <pc:docMk/>
            <pc:sldMk cId="1024013027" sldId="419"/>
            <ac:spMk id="5" creationId="{53CB5F0F-C807-4828-A137-676999BD7670}"/>
          </ac:spMkLst>
        </pc:spChg>
        <pc:spChg chg="mod">
          <ac:chgData name="bharath gupta" userId="42dda3196f95a913" providerId="LiveId" clId="{0E99B35B-6EE1-470F-AB6D-9EF2249C4386}" dt="2023-05-04T10:25:57.602" v="881" actId="207"/>
          <ac:spMkLst>
            <pc:docMk/>
            <pc:sldMk cId="1024013027" sldId="419"/>
            <ac:spMk id="6" creationId="{061320C0-B25E-0558-732B-EB50D11A67B1}"/>
          </ac:spMkLst>
        </pc:spChg>
        <pc:spChg chg="add mod">
          <ac:chgData name="bharath gupta" userId="42dda3196f95a913" providerId="LiveId" clId="{0E99B35B-6EE1-470F-AB6D-9EF2249C4386}" dt="2023-05-04T12:48:15.564" v="1096" actId="1076"/>
          <ac:spMkLst>
            <pc:docMk/>
            <pc:sldMk cId="1024013027" sldId="419"/>
            <ac:spMk id="7" creationId="{42EDE920-0334-D92F-0573-B29E531C9066}"/>
          </ac:spMkLst>
        </pc:spChg>
        <pc:spChg chg="mod">
          <ac:chgData name="bharath gupta" userId="42dda3196f95a913" providerId="LiveId" clId="{0E99B35B-6EE1-470F-AB6D-9EF2249C4386}" dt="2023-05-04T12:48:18.249" v="1097" actId="14100"/>
          <ac:spMkLst>
            <pc:docMk/>
            <pc:sldMk cId="1024013027" sldId="419"/>
            <ac:spMk id="8" creationId="{7750B76D-4096-2CED-AEA2-2612D69A2C36}"/>
          </ac:spMkLst>
        </pc:spChg>
        <pc:spChg chg="add mod">
          <ac:chgData name="bharath gupta" userId="42dda3196f95a913" providerId="LiveId" clId="{0E99B35B-6EE1-470F-AB6D-9EF2249C4386}" dt="2023-05-04T10:25:57.602" v="881" actId="207"/>
          <ac:spMkLst>
            <pc:docMk/>
            <pc:sldMk cId="1024013027" sldId="419"/>
            <ac:spMk id="11" creationId="{F12835B9-E2AB-9A95-5DF8-FFF71B436A87}"/>
          </ac:spMkLst>
        </pc:spChg>
        <pc:spChg chg="add mod">
          <ac:chgData name="bharath gupta" userId="42dda3196f95a913" providerId="LiveId" clId="{0E99B35B-6EE1-470F-AB6D-9EF2249C4386}" dt="2023-05-04T11:13:40.325" v="938" actId="115"/>
          <ac:spMkLst>
            <pc:docMk/>
            <pc:sldMk cId="1024013027" sldId="419"/>
            <ac:spMk id="13" creationId="{762C3DC2-F87B-C2D3-B5EE-8ECE7C8690E6}"/>
          </ac:spMkLst>
        </pc:spChg>
        <pc:spChg chg="add mod">
          <ac:chgData name="bharath gupta" userId="42dda3196f95a913" providerId="LiveId" clId="{0E99B35B-6EE1-470F-AB6D-9EF2249C4386}" dt="2023-05-04T10:25:57.602" v="881" actId="207"/>
          <ac:spMkLst>
            <pc:docMk/>
            <pc:sldMk cId="1024013027" sldId="419"/>
            <ac:spMk id="14" creationId="{C75FF37F-AF20-038E-37A5-F970B3E43569}"/>
          </ac:spMkLst>
        </pc:spChg>
        <pc:spChg chg="add mod">
          <ac:chgData name="bharath gupta" userId="42dda3196f95a913" providerId="LiveId" clId="{0E99B35B-6EE1-470F-AB6D-9EF2249C4386}" dt="2023-05-04T11:09:02.489" v="887" actId="693"/>
          <ac:spMkLst>
            <pc:docMk/>
            <pc:sldMk cId="1024013027" sldId="419"/>
            <ac:spMk id="15" creationId="{3EAA3DEE-D555-B70D-28BB-87BB44123F94}"/>
          </ac:spMkLst>
        </pc:spChg>
        <pc:spChg chg="add mod">
          <ac:chgData name="bharath gupta" userId="42dda3196f95a913" providerId="LiveId" clId="{0E99B35B-6EE1-470F-AB6D-9EF2249C4386}" dt="2023-05-04T11:13:09.456" v="932" actId="20577"/>
          <ac:spMkLst>
            <pc:docMk/>
            <pc:sldMk cId="1024013027" sldId="419"/>
            <ac:spMk id="16" creationId="{5248B518-1BB3-396D-B0A7-699B2339B2E6}"/>
          </ac:spMkLst>
        </pc:spChg>
        <pc:spChg chg="add del mod">
          <ac:chgData name="bharath gupta" userId="42dda3196f95a913" providerId="LiveId" clId="{0E99B35B-6EE1-470F-AB6D-9EF2249C4386}" dt="2023-05-04T10:20:44.703" v="462" actId="478"/>
          <ac:spMkLst>
            <pc:docMk/>
            <pc:sldMk cId="1024013027" sldId="419"/>
            <ac:spMk id="17" creationId="{25BD9BB8-DFA4-80A9-D940-7D17E8A3BB92}"/>
          </ac:spMkLst>
        </pc:spChg>
        <pc:spChg chg="add mod">
          <ac:chgData name="bharath gupta" userId="42dda3196f95a913" providerId="LiveId" clId="{0E99B35B-6EE1-470F-AB6D-9EF2249C4386}" dt="2023-05-04T10:25:57.602" v="881" actId="207"/>
          <ac:spMkLst>
            <pc:docMk/>
            <pc:sldMk cId="1024013027" sldId="419"/>
            <ac:spMk id="18" creationId="{3D01069E-7252-2604-3074-083C3F22716F}"/>
          </ac:spMkLst>
        </pc:spChg>
        <pc:spChg chg="add mod">
          <ac:chgData name="bharath gupta" userId="42dda3196f95a913" providerId="LiveId" clId="{0E99B35B-6EE1-470F-AB6D-9EF2249C4386}" dt="2023-05-04T12:48:21.464" v="1098" actId="14100"/>
          <ac:spMkLst>
            <pc:docMk/>
            <pc:sldMk cId="1024013027" sldId="419"/>
            <ac:spMk id="19" creationId="{CD4F5EBC-5F20-0590-C8F9-33F4544663BB}"/>
          </ac:spMkLst>
        </pc:spChg>
      </pc:sldChg>
      <pc:sldChg chg="delSp del mod">
        <pc:chgData name="bharath gupta" userId="42dda3196f95a913" providerId="LiveId" clId="{0E99B35B-6EE1-470F-AB6D-9EF2249C4386}" dt="2023-05-04T11:09:14.522" v="888" actId="47"/>
        <pc:sldMkLst>
          <pc:docMk/>
          <pc:sldMk cId="1370345260" sldId="420"/>
        </pc:sldMkLst>
        <pc:spChg chg="del">
          <ac:chgData name="bharath gupta" userId="42dda3196f95a913" providerId="LiveId" clId="{0E99B35B-6EE1-470F-AB6D-9EF2249C4386}" dt="2023-05-04T10:15:57.234" v="304" actId="21"/>
          <ac:spMkLst>
            <pc:docMk/>
            <pc:sldMk cId="1370345260" sldId="420"/>
            <ac:spMk id="3" creationId="{95A95562-7DFA-EC25-DEB0-731B165A2E01}"/>
          </ac:spMkLst>
        </pc:spChg>
        <pc:spChg chg="del">
          <ac:chgData name="bharath gupta" userId="42dda3196f95a913" providerId="LiveId" clId="{0E99B35B-6EE1-470F-AB6D-9EF2249C4386}" dt="2023-05-04T10:16:17.891" v="313" actId="21"/>
          <ac:spMkLst>
            <pc:docMk/>
            <pc:sldMk cId="1370345260" sldId="420"/>
            <ac:spMk id="7" creationId="{05EC5F22-DE9A-09A4-9F5A-495267007165}"/>
          </ac:spMkLst>
        </pc:spChg>
        <pc:spChg chg="del">
          <ac:chgData name="bharath gupta" userId="42dda3196f95a913" providerId="LiveId" clId="{0E99B35B-6EE1-470F-AB6D-9EF2249C4386}" dt="2023-05-04T10:18:30.896" v="388" actId="21"/>
          <ac:spMkLst>
            <pc:docMk/>
            <pc:sldMk cId="1370345260" sldId="420"/>
            <ac:spMk id="16" creationId="{6AA3AAE3-7666-378B-3C6C-4887BE78F0C9}"/>
          </ac:spMkLst>
        </pc:spChg>
        <pc:spChg chg="del">
          <ac:chgData name="bharath gupta" userId="42dda3196f95a913" providerId="LiveId" clId="{0E99B35B-6EE1-470F-AB6D-9EF2249C4386}" dt="2023-05-04T10:18:30.896" v="388" actId="21"/>
          <ac:spMkLst>
            <pc:docMk/>
            <pc:sldMk cId="1370345260" sldId="420"/>
            <ac:spMk id="17" creationId="{DA6A0DE8-983E-64A0-A132-08E25319D3D2}"/>
          </ac:spMkLst>
        </pc:spChg>
        <pc:spChg chg="del">
          <ac:chgData name="bharath gupta" userId="42dda3196f95a913" providerId="LiveId" clId="{0E99B35B-6EE1-470F-AB6D-9EF2249C4386}" dt="2023-05-04T10:20:37.305" v="459" actId="21"/>
          <ac:spMkLst>
            <pc:docMk/>
            <pc:sldMk cId="1370345260" sldId="420"/>
            <ac:spMk id="20" creationId="{C3128CBD-25AF-45F7-0A8C-EAD88D313E70}"/>
          </ac:spMkLst>
        </pc:spChg>
        <pc:spChg chg="del">
          <ac:chgData name="bharath gupta" userId="42dda3196f95a913" providerId="LiveId" clId="{0E99B35B-6EE1-470F-AB6D-9EF2249C4386}" dt="2023-05-04T10:20:37.305" v="459" actId="21"/>
          <ac:spMkLst>
            <pc:docMk/>
            <pc:sldMk cId="1370345260" sldId="420"/>
            <ac:spMk id="21" creationId="{0BD2E1FD-AD9C-0A66-1F4F-E7A2806BF91F}"/>
          </ac:spMkLst>
        </pc:spChg>
      </pc:sldChg>
      <pc:sldChg chg="addSp delSp modSp new mod">
        <pc:chgData name="bharath gupta" userId="42dda3196f95a913" providerId="LiveId" clId="{0E99B35B-6EE1-470F-AB6D-9EF2249C4386}" dt="2023-05-08T12:28:24.933" v="3233" actId="1076"/>
        <pc:sldMkLst>
          <pc:docMk/>
          <pc:sldMk cId="3477577350" sldId="420"/>
        </pc:sldMkLst>
        <pc:spChg chg="mod">
          <ac:chgData name="bharath gupta" userId="42dda3196f95a913" providerId="LiveId" clId="{0E99B35B-6EE1-470F-AB6D-9EF2249C4386}" dt="2023-05-05T08:03:13.791" v="2043" actId="20577"/>
          <ac:spMkLst>
            <pc:docMk/>
            <pc:sldMk cId="3477577350" sldId="420"/>
            <ac:spMk id="2" creationId="{00FF4C38-B064-2F33-5718-F0607D8632D0}"/>
          </ac:spMkLst>
        </pc:spChg>
        <pc:spChg chg="add mod">
          <ac:chgData name="bharath gupta" userId="42dda3196f95a913" providerId="LiveId" clId="{0E99B35B-6EE1-470F-AB6D-9EF2249C4386}" dt="2023-05-05T08:13:48.823" v="2124" actId="1076"/>
          <ac:spMkLst>
            <pc:docMk/>
            <pc:sldMk cId="3477577350" sldId="420"/>
            <ac:spMk id="3" creationId="{1038D609-ECA9-8D4D-6AA2-E34873B8B9FA}"/>
          </ac:spMkLst>
        </pc:spChg>
        <pc:spChg chg="add mod">
          <ac:chgData name="bharath gupta" userId="42dda3196f95a913" providerId="LiveId" clId="{0E99B35B-6EE1-470F-AB6D-9EF2249C4386}" dt="2023-05-05T08:13:48.823" v="2124" actId="1076"/>
          <ac:spMkLst>
            <pc:docMk/>
            <pc:sldMk cId="3477577350" sldId="420"/>
            <ac:spMk id="4" creationId="{04126603-3B10-3D35-AC5D-725EB4FCBBC7}"/>
          </ac:spMkLst>
        </pc:spChg>
        <pc:spChg chg="add mod">
          <ac:chgData name="bharath gupta" userId="42dda3196f95a913" providerId="LiveId" clId="{0E99B35B-6EE1-470F-AB6D-9EF2249C4386}" dt="2023-05-05T08:13:48.823" v="2124" actId="1076"/>
          <ac:spMkLst>
            <pc:docMk/>
            <pc:sldMk cId="3477577350" sldId="420"/>
            <ac:spMk id="5" creationId="{2C24D61C-3C02-3082-8964-00E6CC966FFA}"/>
          </ac:spMkLst>
        </pc:spChg>
        <pc:spChg chg="add mod">
          <ac:chgData name="bharath gupta" userId="42dda3196f95a913" providerId="LiveId" clId="{0E99B35B-6EE1-470F-AB6D-9EF2249C4386}" dt="2023-05-05T08:13:48.823" v="2124" actId="1076"/>
          <ac:spMkLst>
            <pc:docMk/>
            <pc:sldMk cId="3477577350" sldId="420"/>
            <ac:spMk id="6" creationId="{543FEE8B-689F-99EF-63FC-092D7BF9F0B8}"/>
          </ac:spMkLst>
        </pc:spChg>
        <pc:spChg chg="add mod">
          <ac:chgData name="bharath gupta" userId="42dda3196f95a913" providerId="LiveId" clId="{0E99B35B-6EE1-470F-AB6D-9EF2249C4386}" dt="2023-05-05T08:13:48.823" v="2124" actId="1076"/>
          <ac:spMkLst>
            <pc:docMk/>
            <pc:sldMk cId="3477577350" sldId="420"/>
            <ac:spMk id="7" creationId="{2A385168-AE57-2A3C-782C-056414A43229}"/>
          </ac:spMkLst>
        </pc:spChg>
        <pc:spChg chg="add mod">
          <ac:chgData name="bharath gupta" userId="42dda3196f95a913" providerId="LiveId" clId="{0E99B35B-6EE1-470F-AB6D-9EF2249C4386}" dt="2023-05-05T08:13:48.823" v="2124" actId="1076"/>
          <ac:spMkLst>
            <pc:docMk/>
            <pc:sldMk cId="3477577350" sldId="420"/>
            <ac:spMk id="8" creationId="{7662D627-F6AF-3FD4-90B0-05FC5C548C9A}"/>
          </ac:spMkLst>
        </pc:spChg>
        <pc:spChg chg="add mod">
          <ac:chgData name="bharath gupta" userId="42dda3196f95a913" providerId="LiveId" clId="{0E99B35B-6EE1-470F-AB6D-9EF2249C4386}" dt="2023-05-05T08:13:48.823" v="2124" actId="1076"/>
          <ac:spMkLst>
            <pc:docMk/>
            <pc:sldMk cId="3477577350" sldId="420"/>
            <ac:spMk id="9" creationId="{5EE0054B-211C-9C8F-DD9D-E401D317DF3D}"/>
          </ac:spMkLst>
        </pc:spChg>
        <pc:spChg chg="add mod">
          <ac:chgData name="bharath gupta" userId="42dda3196f95a913" providerId="LiveId" clId="{0E99B35B-6EE1-470F-AB6D-9EF2249C4386}" dt="2023-05-05T08:13:48.823" v="2124" actId="1076"/>
          <ac:spMkLst>
            <pc:docMk/>
            <pc:sldMk cId="3477577350" sldId="420"/>
            <ac:spMk id="10" creationId="{283C5AA9-F4FE-3B6F-60E0-2E0580C2EE37}"/>
          </ac:spMkLst>
        </pc:spChg>
        <pc:spChg chg="add mod">
          <ac:chgData name="bharath gupta" userId="42dda3196f95a913" providerId="LiveId" clId="{0E99B35B-6EE1-470F-AB6D-9EF2249C4386}" dt="2023-05-05T08:14:04.021" v="2137" actId="20577"/>
          <ac:spMkLst>
            <pc:docMk/>
            <pc:sldMk cId="3477577350" sldId="420"/>
            <ac:spMk id="26" creationId="{99C9F9A5-817C-7387-A457-03CB245D49E2}"/>
          </ac:spMkLst>
        </pc:spChg>
        <pc:spChg chg="add mod">
          <ac:chgData name="bharath gupta" userId="42dda3196f95a913" providerId="LiveId" clId="{0E99B35B-6EE1-470F-AB6D-9EF2249C4386}" dt="2023-05-05T08:48:21.644" v="3087" actId="20577"/>
          <ac:spMkLst>
            <pc:docMk/>
            <pc:sldMk cId="3477577350" sldId="420"/>
            <ac:spMk id="29" creationId="{7B7C36D2-677F-3B58-A5AF-234073C4DF36}"/>
          </ac:spMkLst>
        </pc:spChg>
        <pc:spChg chg="add mod">
          <ac:chgData name="bharath gupta" userId="42dda3196f95a913" providerId="LiveId" clId="{0E99B35B-6EE1-470F-AB6D-9EF2249C4386}" dt="2023-05-08T12:28:21.409" v="3232" actId="1076"/>
          <ac:spMkLst>
            <pc:docMk/>
            <pc:sldMk cId="3477577350" sldId="420"/>
            <ac:spMk id="30" creationId="{4C944D28-D1E1-0730-0410-2CF4069D7D5A}"/>
          </ac:spMkLst>
        </pc:spChg>
        <pc:spChg chg="add mod">
          <ac:chgData name="bharath gupta" userId="42dda3196f95a913" providerId="LiveId" clId="{0E99B35B-6EE1-470F-AB6D-9EF2249C4386}" dt="2023-05-05T08:48:09.959" v="3082" actId="1076"/>
          <ac:spMkLst>
            <pc:docMk/>
            <pc:sldMk cId="3477577350" sldId="420"/>
            <ac:spMk id="31" creationId="{2858B788-188A-DCBB-0BD3-A91E555F411A}"/>
          </ac:spMkLst>
        </pc:spChg>
        <pc:spChg chg="add del mod">
          <ac:chgData name="bharath gupta" userId="42dda3196f95a913" providerId="LiveId" clId="{0E99B35B-6EE1-470F-AB6D-9EF2249C4386}" dt="2023-05-05T08:48:12.411" v="3083" actId="478"/>
          <ac:spMkLst>
            <pc:docMk/>
            <pc:sldMk cId="3477577350" sldId="420"/>
            <ac:spMk id="32" creationId="{F9A6F811-3618-8802-8437-EFA38DB868B3}"/>
          </ac:spMkLst>
        </pc:spChg>
        <pc:spChg chg="add mod">
          <ac:chgData name="bharath gupta" userId="42dda3196f95a913" providerId="LiveId" clId="{0E99B35B-6EE1-470F-AB6D-9EF2249C4386}" dt="2023-05-05T08:42:25.100" v="2590" actId="14100"/>
          <ac:spMkLst>
            <pc:docMk/>
            <pc:sldMk cId="3477577350" sldId="420"/>
            <ac:spMk id="36" creationId="{F5F24299-ED5E-5242-BCEC-FB9485E7B71E}"/>
          </ac:spMkLst>
        </pc:spChg>
        <pc:spChg chg="add mod">
          <ac:chgData name="bharath gupta" userId="42dda3196f95a913" providerId="LiveId" clId="{0E99B35B-6EE1-470F-AB6D-9EF2249C4386}" dt="2023-05-08T12:28:24.933" v="3233" actId="1076"/>
          <ac:spMkLst>
            <pc:docMk/>
            <pc:sldMk cId="3477577350" sldId="420"/>
            <ac:spMk id="37" creationId="{FEA000D3-E129-F899-1E77-DD5D621440D2}"/>
          </ac:spMkLst>
        </pc:spChg>
        <pc:spChg chg="add mod">
          <ac:chgData name="bharath gupta" userId="42dda3196f95a913" providerId="LiveId" clId="{0E99B35B-6EE1-470F-AB6D-9EF2249C4386}" dt="2023-05-05T08:47:16.604" v="3053" actId="207"/>
          <ac:spMkLst>
            <pc:docMk/>
            <pc:sldMk cId="3477577350" sldId="420"/>
            <ac:spMk id="38" creationId="{726CAA27-AE67-11EF-FB4B-C7469F1F3DC3}"/>
          </ac:spMkLst>
        </pc:spChg>
        <pc:spChg chg="add mod">
          <ac:chgData name="bharath gupta" userId="42dda3196f95a913" providerId="LiveId" clId="{0E99B35B-6EE1-470F-AB6D-9EF2249C4386}" dt="2023-05-05T08:49:05.769" v="3093" actId="1076"/>
          <ac:spMkLst>
            <pc:docMk/>
            <pc:sldMk cId="3477577350" sldId="420"/>
            <ac:spMk id="39" creationId="{1C7DF8EE-7640-5CB7-8B37-3545C12521FD}"/>
          </ac:spMkLst>
        </pc:spChg>
        <pc:spChg chg="add mod">
          <ac:chgData name="bharath gupta" userId="42dda3196f95a913" providerId="LiveId" clId="{0E99B35B-6EE1-470F-AB6D-9EF2249C4386}" dt="2023-05-05T08:49:01.675" v="3092" actId="1076"/>
          <ac:spMkLst>
            <pc:docMk/>
            <pc:sldMk cId="3477577350" sldId="420"/>
            <ac:spMk id="40" creationId="{E120AD0B-DE41-6F30-AB49-BDF79C3BECBE}"/>
          </ac:spMkLst>
        </pc:spChg>
        <pc:spChg chg="add mod">
          <ac:chgData name="bharath gupta" userId="42dda3196f95a913" providerId="LiveId" clId="{0E99B35B-6EE1-470F-AB6D-9EF2249C4386}" dt="2023-05-05T08:49:11.857" v="3095" actId="1076"/>
          <ac:spMkLst>
            <pc:docMk/>
            <pc:sldMk cId="3477577350" sldId="420"/>
            <ac:spMk id="41" creationId="{18A25D04-C0A4-64F4-54AA-E9225C7D0CF7}"/>
          </ac:spMkLst>
        </pc:spChg>
        <pc:spChg chg="add mod">
          <ac:chgData name="bharath gupta" userId="42dda3196f95a913" providerId="LiveId" clId="{0E99B35B-6EE1-470F-AB6D-9EF2249C4386}" dt="2023-05-05T08:49:26.682" v="3097" actId="1076"/>
          <ac:spMkLst>
            <pc:docMk/>
            <pc:sldMk cId="3477577350" sldId="420"/>
            <ac:spMk id="42" creationId="{0DD28A49-9343-E255-9650-C5E48E7487D6}"/>
          </ac:spMkLst>
        </pc:spChg>
        <pc:spChg chg="add mod">
          <ac:chgData name="bharath gupta" userId="42dda3196f95a913" providerId="LiveId" clId="{0E99B35B-6EE1-470F-AB6D-9EF2249C4386}" dt="2023-05-05T08:49:50.342" v="3146" actId="20577"/>
          <ac:spMkLst>
            <pc:docMk/>
            <pc:sldMk cId="3477577350" sldId="420"/>
            <ac:spMk id="43" creationId="{52C9CED6-6424-5867-7A86-2B7099B1D56D}"/>
          </ac:spMkLst>
        </pc:spChg>
        <pc:cxnChg chg="add mod">
          <ac:chgData name="bharath gupta" userId="42dda3196f95a913" providerId="LiveId" clId="{0E99B35B-6EE1-470F-AB6D-9EF2249C4386}" dt="2023-05-05T08:13:48.823" v="2124" actId="1076"/>
          <ac:cxnSpMkLst>
            <pc:docMk/>
            <pc:sldMk cId="3477577350" sldId="420"/>
            <ac:cxnSpMk id="12" creationId="{E49F687F-79EE-AE5F-3ABF-BC9F13A5AB79}"/>
          </ac:cxnSpMkLst>
        </pc:cxnChg>
        <pc:cxnChg chg="add mod">
          <ac:chgData name="bharath gupta" userId="42dda3196f95a913" providerId="LiveId" clId="{0E99B35B-6EE1-470F-AB6D-9EF2249C4386}" dt="2023-05-05T08:13:48.823" v="2124" actId="1076"/>
          <ac:cxnSpMkLst>
            <pc:docMk/>
            <pc:sldMk cId="3477577350" sldId="420"/>
            <ac:cxnSpMk id="13" creationId="{9E7C8770-09D8-A59B-23CC-3D7D4F8B08E3}"/>
          </ac:cxnSpMkLst>
        </pc:cxnChg>
        <pc:cxnChg chg="add mod">
          <ac:chgData name="bharath gupta" userId="42dda3196f95a913" providerId="LiveId" clId="{0E99B35B-6EE1-470F-AB6D-9EF2249C4386}" dt="2023-05-05T08:13:48.823" v="2124" actId="1076"/>
          <ac:cxnSpMkLst>
            <pc:docMk/>
            <pc:sldMk cId="3477577350" sldId="420"/>
            <ac:cxnSpMk id="16" creationId="{B0E1079D-940C-FDBC-47D6-63ED40EC339B}"/>
          </ac:cxnSpMkLst>
        </pc:cxnChg>
        <pc:cxnChg chg="add mod">
          <ac:chgData name="bharath gupta" userId="42dda3196f95a913" providerId="LiveId" clId="{0E99B35B-6EE1-470F-AB6D-9EF2249C4386}" dt="2023-05-05T08:42:13.562" v="2587" actId="1076"/>
          <ac:cxnSpMkLst>
            <pc:docMk/>
            <pc:sldMk cId="3477577350" sldId="420"/>
            <ac:cxnSpMk id="27" creationId="{DF8AA260-65D5-0162-10A1-386CFA6535FC}"/>
          </ac:cxnSpMkLst>
        </pc:cxnChg>
        <pc:cxnChg chg="add del mod">
          <ac:chgData name="bharath gupta" userId="42dda3196f95a913" providerId="LiveId" clId="{0E99B35B-6EE1-470F-AB6D-9EF2249C4386}" dt="2023-05-05T08:34:59.863" v="2140" actId="478"/>
          <ac:cxnSpMkLst>
            <pc:docMk/>
            <pc:sldMk cId="3477577350" sldId="420"/>
            <ac:cxnSpMk id="33" creationId="{1214CF6E-BCAD-8AF2-7EBB-56C98C20396A}"/>
          </ac:cxnSpMkLst>
        </pc:cxnChg>
        <pc:cxnChg chg="add del mod">
          <ac:chgData name="bharath gupta" userId="42dda3196f95a913" providerId="LiveId" clId="{0E99B35B-6EE1-470F-AB6D-9EF2249C4386}" dt="2023-05-05T08:35:01.127" v="2141" actId="478"/>
          <ac:cxnSpMkLst>
            <pc:docMk/>
            <pc:sldMk cId="3477577350" sldId="420"/>
            <ac:cxnSpMk id="34" creationId="{467D0905-D709-F174-726D-173914B4093A}"/>
          </ac:cxnSpMkLst>
        </pc:cxnChg>
        <pc:cxnChg chg="add del mod">
          <ac:chgData name="bharath gupta" userId="42dda3196f95a913" providerId="LiveId" clId="{0E99B35B-6EE1-470F-AB6D-9EF2249C4386}" dt="2023-05-05T08:35:02.310" v="2142" actId="478"/>
          <ac:cxnSpMkLst>
            <pc:docMk/>
            <pc:sldMk cId="3477577350" sldId="420"/>
            <ac:cxnSpMk id="35" creationId="{FA797B93-B98D-3B3D-4209-3ED38195FAFE}"/>
          </ac:cxnSpMkLst>
        </pc:cxnChg>
      </pc:sldChg>
      <pc:sldChg chg="modSp mod">
        <pc:chgData name="bharath gupta" userId="42dda3196f95a913" providerId="LiveId" clId="{0E99B35B-6EE1-470F-AB6D-9EF2249C4386}" dt="2023-05-05T08:11:44.114" v="2123" actId="20577"/>
        <pc:sldMkLst>
          <pc:docMk/>
          <pc:sldMk cId="2578044929" sldId="421"/>
        </pc:sldMkLst>
        <pc:graphicFrameChg chg="mod modGraphic">
          <ac:chgData name="bharath gupta" userId="42dda3196f95a913" providerId="LiveId" clId="{0E99B35B-6EE1-470F-AB6D-9EF2249C4386}" dt="2023-05-05T08:11:44.114" v="2123" actId="20577"/>
          <ac:graphicFrameMkLst>
            <pc:docMk/>
            <pc:sldMk cId="2578044929" sldId="421"/>
            <ac:graphicFrameMk id="614" creationId="{00000000-0000-0000-0000-000000000000}"/>
          </ac:graphicFrameMkLst>
        </pc:graphicFrameChg>
      </pc:sldChg>
    </pc:docChg>
  </pc:docChgLst>
  <pc:docChgLst>
    <pc:chgData name="OSD to Secretary to CM" userId="3de62f4ed0db5c1c" providerId="Windows Live" clId="Web-{29036830-63E9-4A56-9450-E96BEE16C07F}"/>
    <pc:docChg chg="modSld">
      <pc:chgData name="OSD to Secretary to CM" userId="3de62f4ed0db5c1c" providerId="Windows Live" clId="Web-{29036830-63E9-4A56-9450-E96BEE16C07F}" dt="2023-05-12T07:54:53.601" v="56" actId="20577"/>
      <pc:docMkLst>
        <pc:docMk/>
      </pc:docMkLst>
      <pc:sldChg chg="addSp delSp modSp">
        <pc:chgData name="OSD to Secretary to CM" userId="3de62f4ed0db5c1c" providerId="Windows Live" clId="Web-{29036830-63E9-4A56-9450-E96BEE16C07F}" dt="2023-05-12T07:54:53.601" v="56" actId="20577"/>
        <pc:sldMkLst>
          <pc:docMk/>
          <pc:sldMk cId="1024746432" sldId="408"/>
        </pc:sldMkLst>
        <pc:spChg chg="mod">
          <ac:chgData name="OSD to Secretary to CM" userId="3de62f4ed0db5c1c" providerId="Windows Live" clId="Web-{29036830-63E9-4A56-9450-E96BEE16C07F}" dt="2023-05-12T07:51:51.532" v="20" actId="20577"/>
          <ac:spMkLst>
            <pc:docMk/>
            <pc:sldMk cId="1024746432" sldId="408"/>
            <ac:spMk id="8" creationId="{B48C0FF5-41D4-6606-4E10-F2F52BE689F6}"/>
          </ac:spMkLst>
        </pc:spChg>
        <pc:spChg chg="add">
          <ac:chgData name="OSD to Secretary to CM" userId="3de62f4ed0db5c1c" providerId="Windows Live" clId="Web-{29036830-63E9-4A56-9450-E96BEE16C07F}" dt="2023-05-12T07:51:26.859" v="15"/>
          <ac:spMkLst>
            <pc:docMk/>
            <pc:sldMk cId="1024746432" sldId="408"/>
            <ac:spMk id="11" creationId="{76D88E81-CCD4-72E7-4372-53E5C1C79D34}"/>
          </ac:spMkLst>
        </pc:spChg>
        <pc:spChg chg="mod">
          <ac:chgData name="OSD to Secretary to CM" userId="3de62f4ed0db5c1c" providerId="Windows Live" clId="Web-{29036830-63E9-4A56-9450-E96BEE16C07F}" dt="2023-05-12T07:53:47.458" v="54" actId="20577"/>
          <ac:spMkLst>
            <pc:docMk/>
            <pc:sldMk cId="1024746432" sldId="408"/>
            <ac:spMk id="20" creationId="{B809F743-615F-F4DD-1EAF-448B21785149}"/>
          </ac:spMkLst>
        </pc:spChg>
        <pc:spChg chg="mod">
          <ac:chgData name="OSD to Secretary to CM" userId="3de62f4ed0db5c1c" providerId="Windows Live" clId="Web-{29036830-63E9-4A56-9450-E96BEE16C07F}" dt="2023-05-12T07:52:18.033" v="30" actId="1076"/>
          <ac:spMkLst>
            <pc:docMk/>
            <pc:sldMk cId="1024746432" sldId="408"/>
            <ac:spMk id="21" creationId="{98EC7650-CD93-E3BC-226C-7E92A1695FCE}"/>
          </ac:spMkLst>
        </pc:spChg>
        <pc:spChg chg="mod">
          <ac:chgData name="OSD to Secretary to CM" userId="3de62f4ed0db5c1c" providerId="Windows Live" clId="Web-{29036830-63E9-4A56-9450-E96BEE16C07F}" dt="2023-05-12T07:52:18.080" v="31" actId="1076"/>
          <ac:spMkLst>
            <pc:docMk/>
            <pc:sldMk cId="1024746432" sldId="408"/>
            <ac:spMk id="22" creationId="{9D9EE732-7D5B-F944-4C60-B89A70E73810}"/>
          </ac:spMkLst>
        </pc:spChg>
        <pc:spChg chg="del">
          <ac:chgData name="OSD to Secretary to CM" userId="3de62f4ed0db5c1c" providerId="Windows Live" clId="Web-{29036830-63E9-4A56-9450-E96BEE16C07F}" dt="2023-05-12T07:52:11.830" v="29"/>
          <ac:spMkLst>
            <pc:docMk/>
            <pc:sldMk cId="1024746432" sldId="408"/>
            <ac:spMk id="25" creationId="{E67DBBF7-DBD9-9836-31D7-64C84C9DDAA2}"/>
          </ac:spMkLst>
        </pc:spChg>
        <pc:spChg chg="del">
          <ac:chgData name="OSD to Secretary to CM" userId="3de62f4ed0db5c1c" providerId="Windows Live" clId="Web-{29036830-63E9-4A56-9450-E96BEE16C07F}" dt="2023-05-12T07:51:08.609" v="2"/>
          <ac:spMkLst>
            <pc:docMk/>
            <pc:sldMk cId="1024746432" sldId="408"/>
            <ac:spMk id="26" creationId="{DC81FBDC-7C23-FE97-F4AA-5D6DE74E1AE5}"/>
          </ac:spMkLst>
        </pc:spChg>
        <pc:spChg chg="del">
          <ac:chgData name="OSD to Secretary to CM" userId="3de62f4ed0db5c1c" providerId="Windows Live" clId="Web-{29036830-63E9-4A56-9450-E96BEE16C07F}" dt="2023-05-12T07:51:08.609" v="1"/>
          <ac:spMkLst>
            <pc:docMk/>
            <pc:sldMk cId="1024746432" sldId="408"/>
            <ac:spMk id="27" creationId="{75792B1D-D788-9F1A-1754-6ED3BB90B1E4}"/>
          </ac:spMkLst>
        </pc:spChg>
        <pc:spChg chg="del">
          <ac:chgData name="OSD to Secretary to CM" userId="3de62f4ed0db5c1c" providerId="Windows Live" clId="Web-{29036830-63E9-4A56-9450-E96BEE16C07F}" dt="2023-05-12T07:51:08.609" v="0"/>
          <ac:spMkLst>
            <pc:docMk/>
            <pc:sldMk cId="1024746432" sldId="408"/>
            <ac:spMk id="28" creationId="{9AD4A30B-E38C-32B5-81BF-F9FF58009ECF}"/>
          </ac:spMkLst>
        </pc:spChg>
        <pc:spChg chg="del">
          <ac:chgData name="OSD to Secretary to CM" userId="3de62f4ed0db5c1c" providerId="Windows Live" clId="Web-{29036830-63E9-4A56-9450-E96BEE16C07F}" dt="2023-05-12T07:52:11.830" v="28"/>
          <ac:spMkLst>
            <pc:docMk/>
            <pc:sldMk cId="1024746432" sldId="408"/>
            <ac:spMk id="29" creationId="{3C331F50-5478-BDA4-7978-5E6F1BBDC8D5}"/>
          </ac:spMkLst>
        </pc:spChg>
        <pc:spChg chg="add">
          <ac:chgData name="OSD to Secretary to CM" userId="3de62f4ed0db5c1c" providerId="Windows Live" clId="Web-{29036830-63E9-4A56-9450-E96BEE16C07F}" dt="2023-05-12T07:51:26.859" v="15"/>
          <ac:spMkLst>
            <pc:docMk/>
            <pc:sldMk cId="1024746432" sldId="408"/>
            <ac:spMk id="40" creationId="{907BA900-7FDE-073A-63BF-97E148FBB9CF}"/>
          </ac:spMkLst>
        </pc:spChg>
        <pc:spChg chg="add">
          <ac:chgData name="OSD to Secretary to CM" userId="3de62f4ed0db5c1c" providerId="Windows Live" clId="Web-{29036830-63E9-4A56-9450-E96BEE16C07F}" dt="2023-05-12T07:51:26.859" v="15"/>
          <ac:spMkLst>
            <pc:docMk/>
            <pc:sldMk cId="1024746432" sldId="408"/>
            <ac:spMk id="41" creationId="{FA462AA3-EFD1-A521-B468-EAC0B63EA894}"/>
          </ac:spMkLst>
        </pc:spChg>
        <pc:spChg chg="add">
          <ac:chgData name="OSD to Secretary to CM" userId="3de62f4ed0db5c1c" providerId="Windows Live" clId="Web-{29036830-63E9-4A56-9450-E96BEE16C07F}" dt="2023-05-12T07:51:26.859" v="15"/>
          <ac:spMkLst>
            <pc:docMk/>
            <pc:sldMk cId="1024746432" sldId="408"/>
            <ac:spMk id="42" creationId="{BFC2CFFE-5CD8-C851-629E-D41719F29C23}"/>
          </ac:spMkLst>
        </pc:spChg>
        <pc:spChg chg="add">
          <ac:chgData name="OSD to Secretary to CM" userId="3de62f4ed0db5c1c" providerId="Windows Live" clId="Web-{29036830-63E9-4A56-9450-E96BEE16C07F}" dt="2023-05-12T07:51:26.859" v="15"/>
          <ac:spMkLst>
            <pc:docMk/>
            <pc:sldMk cId="1024746432" sldId="408"/>
            <ac:spMk id="43" creationId="{73BCC443-45D0-3239-5D14-7A3A29971548}"/>
          </ac:spMkLst>
        </pc:spChg>
        <pc:spChg chg="add">
          <ac:chgData name="OSD to Secretary to CM" userId="3de62f4ed0db5c1c" providerId="Windows Live" clId="Web-{29036830-63E9-4A56-9450-E96BEE16C07F}" dt="2023-05-12T07:51:26.859" v="15"/>
          <ac:spMkLst>
            <pc:docMk/>
            <pc:sldMk cId="1024746432" sldId="408"/>
            <ac:spMk id="44" creationId="{396F2409-9111-EB43-5287-60960E3E3BF0}"/>
          </ac:spMkLst>
        </pc:spChg>
        <pc:spChg chg="mod">
          <ac:chgData name="OSD to Secretary to CM" userId="3de62f4ed0db5c1c" providerId="Windows Live" clId="Web-{29036830-63E9-4A56-9450-E96BEE16C07F}" dt="2023-05-12T07:54:53.601" v="56" actId="20577"/>
          <ac:spMkLst>
            <pc:docMk/>
            <pc:sldMk cId="1024746432" sldId="408"/>
            <ac:spMk id="45" creationId="{DA5E0F9A-C7B1-9B25-07BC-8E503D52227C}"/>
          </ac:spMkLst>
        </pc:spChg>
        <pc:spChg chg="add">
          <ac:chgData name="OSD to Secretary to CM" userId="3de62f4ed0db5c1c" providerId="Windows Live" clId="Web-{29036830-63E9-4A56-9450-E96BEE16C07F}" dt="2023-05-12T07:51:26.859" v="15"/>
          <ac:spMkLst>
            <pc:docMk/>
            <pc:sldMk cId="1024746432" sldId="408"/>
            <ac:spMk id="46" creationId="{1C58FAA6-C688-A1BC-69E9-1DACBFA6C4F4}"/>
          </ac:spMkLst>
        </pc:spChg>
        <pc:spChg chg="add">
          <ac:chgData name="OSD to Secretary to CM" userId="3de62f4ed0db5c1c" providerId="Windows Live" clId="Web-{29036830-63E9-4A56-9450-E96BEE16C07F}" dt="2023-05-12T07:51:26.859" v="15"/>
          <ac:spMkLst>
            <pc:docMk/>
            <pc:sldMk cId="1024746432" sldId="408"/>
            <ac:spMk id="47" creationId="{17E541E3-8934-FA52-3D1F-38EAAB75E117}"/>
          </ac:spMkLst>
        </pc:spChg>
        <pc:spChg chg="add">
          <ac:chgData name="OSD to Secretary to CM" userId="3de62f4ed0db5c1c" providerId="Windows Live" clId="Web-{29036830-63E9-4A56-9450-E96BEE16C07F}" dt="2023-05-12T07:51:26.859" v="15"/>
          <ac:spMkLst>
            <pc:docMk/>
            <pc:sldMk cId="1024746432" sldId="408"/>
            <ac:spMk id="48" creationId="{0B88680F-F2F7-44C8-8763-3D2E1CF3AD59}"/>
          </ac:spMkLst>
        </pc:spChg>
        <pc:spChg chg="add">
          <ac:chgData name="OSD to Secretary to CM" userId="3de62f4ed0db5c1c" providerId="Windows Live" clId="Web-{29036830-63E9-4A56-9450-E96BEE16C07F}" dt="2023-05-12T07:51:26.859" v="15"/>
          <ac:spMkLst>
            <pc:docMk/>
            <pc:sldMk cId="1024746432" sldId="408"/>
            <ac:spMk id="49" creationId="{00F40890-FECA-DB09-6EB6-0A145065A320}"/>
          </ac:spMkLst>
        </pc:spChg>
        <pc:spChg chg="add">
          <ac:chgData name="OSD to Secretary to CM" userId="3de62f4ed0db5c1c" providerId="Windows Live" clId="Web-{29036830-63E9-4A56-9450-E96BEE16C07F}" dt="2023-05-12T07:51:26.859" v="15"/>
          <ac:spMkLst>
            <pc:docMk/>
            <pc:sldMk cId="1024746432" sldId="408"/>
            <ac:spMk id="50" creationId="{451B9B39-9149-CD36-1707-6FB7E65AC778}"/>
          </ac:spMkLst>
        </pc:spChg>
        <pc:spChg chg="add">
          <ac:chgData name="OSD to Secretary to CM" userId="3de62f4ed0db5c1c" providerId="Windows Live" clId="Web-{29036830-63E9-4A56-9450-E96BEE16C07F}" dt="2023-05-12T07:51:26.859" v="15"/>
          <ac:spMkLst>
            <pc:docMk/>
            <pc:sldMk cId="1024746432" sldId="408"/>
            <ac:spMk id="51" creationId="{84E1B04B-4CCE-1631-F6A1-5FE8139AF865}"/>
          </ac:spMkLst>
        </pc:spChg>
        <pc:spChg chg="add mod">
          <ac:chgData name="OSD to Secretary to CM" userId="3de62f4ed0db5c1c" providerId="Windows Live" clId="Web-{29036830-63E9-4A56-9450-E96BEE16C07F}" dt="2023-05-12T07:52:30.971" v="33" actId="1076"/>
          <ac:spMkLst>
            <pc:docMk/>
            <pc:sldMk cId="1024746432" sldId="408"/>
            <ac:spMk id="52" creationId="{A383A3D8-0FD0-1063-48A1-E9BEA0F7FEE5}"/>
          </ac:spMkLst>
        </pc:spChg>
        <pc:spChg chg="add mod">
          <ac:chgData name="OSD to Secretary to CM" userId="3de62f4ed0db5c1c" providerId="Windows Live" clId="Web-{29036830-63E9-4A56-9450-E96BEE16C07F}" dt="2023-05-12T07:52:31.018" v="34" actId="1076"/>
          <ac:spMkLst>
            <pc:docMk/>
            <pc:sldMk cId="1024746432" sldId="408"/>
            <ac:spMk id="53" creationId="{5C9871E0-D509-30B0-5F5C-01D0C01568AE}"/>
          </ac:spMkLst>
        </pc:spChg>
        <pc:spChg chg="mod">
          <ac:chgData name="OSD to Secretary to CM" userId="3de62f4ed0db5c1c" providerId="Windows Live" clId="Web-{29036830-63E9-4A56-9450-E96BEE16C07F}" dt="2023-05-12T07:53:09.785" v="42" actId="20577"/>
          <ac:spMkLst>
            <pc:docMk/>
            <pc:sldMk cId="1024746432" sldId="408"/>
            <ac:spMk id="55" creationId="{B70239D9-A96E-4CBC-AE16-2B0B755C053A}"/>
          </ac:spMkLst>
        </pc:spChg>
        <pc:spChg chg="del">
          <ac:chgData name="OSD to Secretary to CM" userId="3de62f4ed0db5c1c" providerId="Windows Live" clId="Web-{29036830-63E9-4A56-9450-E96BEE16C07F}" dt="2023-05-12T07:51:08.609" v="14"/>
          <ac:spMkLst>
            <pc:docMk/>
            <pc:sldMk cId="1024746432" sldId="408"/>
            <ac:spMk id="65" creationId="{204A708D-1DC3-76CB-FDFD-77331D2E884C}"/>
          </ac:spMkLst>
        </pc:spChg>
        <pc:spChg chg="del">
          <ac:chgData name="OSD to Secretary to CM" userId="3de62f4ed0db5c1c" providerId="Windows Live" clId="Web-{29036830-63E9-4A56-9450-E96BEE16C07F}" dt="2023-05-12T07:51:08.609" v="13"/>
          <ac:spMkLst>
            <pc:docMk/>
            <pc:sldMk cId="1024746432" sldId="408"/>
            <ac:spMk id="66" creationId="{B20496F9-615D-E52D-806F-D8A22464BC46}"/>
          </ac:spMkLst>
        </pc:spChg>
        <pc:spChg chg="del">
          <ac:chgData name="OSD to Secretary to CM" userId="3de62f4ed0db5c1c" providerId="Windows Live" clId="Web-{29036830-63E9-4A56-9450-E96BEE16C07F}" dt="2023-05-12T07:51:08.609" v="12"/>
          <ac:spMkLst>
            <pc:docMk/>
            <pc:sldMk cId="1024746432" sldId="408"/>
            <ac:spMk id="67" creationId="{B7B2BE16-A23E-616D-3065-BF81D12F5FC6}"/>
          </ac:spMkLst>
        </pc:spChg>
        <pc:spChg chg="del">
          <ac:chgData name="OSD to Secretary to CM" userId="3de62f4ed0db5c1c" providerId="Windows Live" clId="Web-{29036830-63E9-4A56-9450-E96BEE16C07F}" dt="2023-05-12T07:51:08.609" v="11"/>
          <ac:spMkLst>
            <pc:docMk/>
            <pc:sldMk cId="1024746432" sldId="408"/>
            <ac:spMk id="74" creationId="{4CD8B78D-0582-1305-65ED-21D6C930BE00}"/>
          </ac:spMkLst>
        </pc:spChg>
        <pc:spChg chg="del">
          <ac:chgData name="OSD to Secretary to CM" userId="3de62f4ed0db5c1c" providerId="Windows Live" clId="Web-{29036830-63E9-4A56-9450-E96BEE16C07F}" dt="2023-05-12T07:51:08.609" v="10"/>
          <ac:spMkLst>
            <pc:docMk/>
            <pc:sldMk cId="1024746432" sldId="408"/>
            <ac:spMk id="75" creationId="{ACF00CA5-A3B1-1FD1-3B56-9590F06EC367}"/>
          </ac:spMkLst>
        </pc:spChg>
        <pc:spChg chg="del">
          <ac:chgData name="OSD to Secretary to CM" userId="3de62f4ed0db5c1c" providerId="Windows Live" clId="Web-{29036830-63E9-4A56-9450-E96BEE16C07F}" dt="2023-05-12T07:51:08.609" v="9"/>
          <ac:spMkLst>
            <pc:docMk/>
            <pc:sldMk cId="1024746432" sldId="408"/>
            <ac:spMk id="76" creationId="{2EEC76B1-B739-D92B-FADE-569531D931C8}"/>
          </ac:spMkLst>
        </pc:spChg>
        <pc:spChg chg="del">
          <ac:chgData name="OSD to Secretary to CM" userId="3de62f4ed0db5c1c" providerId="Windows Live" clId="Web-{29036830-63E9-4A56-9450-E96BEE16C07F}" dt="2023-05-12T07:51:08.609" v="8"/>
          <ac:spMkLst>
            <pc:docMk/>
            <pc:sldMk cId="1024746432" sldId="408"/>
            <ac:spMk id="77" creationId="{957DCD61-2DEF-A1EB-EF87-E085A4593D3E}"/>
          </ac:spMkLst>
        </pc:spChg>
        <pc:spChg chg="del">
          <ac:chgData name="OSD to Secretary to CM" userId="3de62f4ed0db5c1c" providerId="Windows Live" clId="Web-{29036830-63E9-4A56-9450-E96BEE16C07F}" dt="2023-05-12T07:51:08.609" v="7"/>
          <ac:spMkLst>
            <pc:docMk/>
            <pc:sldMk cId="1024746432" sldId="408"/>
            <ac:spMk id="78" creationId="{4F43EB37-10D2-E39F-F541-B7876D66A398}"/>
          </ac:spMkLst>
        </pc:spChg>
        <pc:spChg chg="del">
          <ac:chgData name="OSD to Secretary to CM" userId="3de62f4ed0db5c1c" providerId="Windows Live" clId="Web-{29036830-63E9-4A56-9450-E96BEE16C07F}" dt="2023-05-12T07:51:08.609" v="6"/>
          <ac:spMkLst>
            <pc:docMk/>
            <pc:sldMk cId="1024746432" sldId="408"/>
            <ac:spMk id="80" creationId="{4A996BE6-AA7D-3633-FB80-7661F26BEBA8}"/>
          </ac:spMkLst>
        </pc:spChg>
        <pc:spChg chg="del">
          <ac:chgData name="OSD to Secretary to CM" userId="3de62f4ed0db5c1c" providerId="Windows Live" clId="Web-{29036830-63E9-4A56-9450-E96BEE16C07F}" dt="2023-05-12T07:51:08.609" v="5"/>
          <ac:spMkLst>
            <pc:docMk/>
            <pc:sldMk cId="1024746432" sldId="408"/>
            <ac:spMk id="81" creationId="{17909B7F-BEBA-7C27-C196-FFB52D72FD83}"/>
          </ac:spMkLst>
        </pc:spChg>
        <pc:spChg chg="del">
          <ac:chgData name="OSD to Secretary to CM" userId="3de62f4ed0db5c1c" providerId="Windows Live" clId="Web-{29036830-63E9-4A56-9450-E96BEE16C07F}" dt="2023-05-12T07:51:08.609" v="4"/>
          <ac:spMkLst>
            <pc:docMk/>
            <pc:sldMk cId="1024746432" sldId="408"/>
            <ac:spMk id="82" creationId="{A93CE342-3D31-E5DD-C3DD-0AB45D986E58}"/>
          </ac:spMkLst>
        </pc:spChg>
        <pc:spChg chg="mod">
          <ac:chgData name="OSD to Secretary to CM" userId="3de62f4ed0db5c1c" providerId="Windows Live" clId="Web-{29036830-63E9-4A56-9450-E96BEE16C07F}" dt="2023-05-12T07:52:09.564" v="27" actId="20577"/>
          <ac:spMkLst>
            <pc:docMk/>
            <pc:sldMk cId="1024746432" sldId="408"/>
            <ac:spMk id="86" creationId="{74CF9783-6F1D-4054-5889-F4CF50502DB6}"/>
          </ac:spMkLst>
        </pc:spChg>
        <pc:spChg chg="mod">
          <ac:chgData name="OSD to Secretary to CM" userId="3de62f4ed0db5c1c" providerId="Windows Live" clId="Web-{29036830-63E9-4A56-9450-E96BEE16C07F}" dt="2023-05-12T07:53:34.989" v="48" actId="20577"/>
          <ac:spMkLst>
            <pc:docMk/>
            <pc:sldMk cId="1024746432" sldId="408"/>
            <ac:spMk id="97" creationId="{6130E7E2-FA44-4428-4EE1-A366D64F4351}"/>
          </ac:spMkLst>
        </pc:spChg>
        <pc:spChg chg="del">
          <ac:chgData name="OSD to Secretary to CM" userId="3de62f4ed0db5c1c" providerId="Windows Live" clId="Web-{29036830-63E9-4A56-9450-E96BEE16C07F}" dt="2023-05-12T07:51:08.609" v="3"/>
          <ac:spMkLst>
            <pc:docMk/>
            <pc:sldMk cId="1024746432" sldId="408"/>
            <ac:spMk id="109" creationId="{F4B9B4C5-D992-930A-3F4A-5E0B170D2992}"/>
          </ac:spMkLst>
        </pc:spChg>
      </pc:sldChg>
    </pc:docChg>
  </pc:docChgLst>
  <pc:docChgLst>
    <pc:chgData name="OSD to Secretary to CM" userId="3de62f4ed0db5c1c" providerId="Windows Live" clId="Web-{F3485941-00AB-44B3-ABBE-397D0DD44366}"/>
    <pc:docChg chg="modSld sldOrd">
      <pc:chgData name="OSD to Secretary to CM" userId="3de62f4ed0db5c1c" providerId="Windows Live" clId="Web-{F3485941-00AB-44B3-ABBE-397D0DD44366}" dt="2023-05-05T06:56:53.796" v="175" actId="14100"/>
      <pc:docMkLst>
        <pc:docMk/>
      </pc:docMkLst>
      <pc:sldChg chg="modSp ord">
        <pc:chgData name="OSD to Secretary to CM" userId="3de62f4ed0db5c1c" providerId="Windows Live" clId="Web-{F3485941-00AB-44B3-ABBE-397D0DD44366}" dt="2023-05-05T06:56:53.796" v="175" actId="14100"/>
        <pc:sldMkLst>
          <pc:docMk/>
          <pc:sldMk cId="3477577350" sldId="420"/>
        </pc:sldMkLst>
        <pc:spChg chg="mod">
          <ac:chgData name="OSD to Secretary to CM" userId="3de62f4ed0db5c1c" providerId="Windows Live" clId="Web-{F3485941-00AB-44B3-ABBE-397D0DD44366}" dt="2023-05-05T05:07:34.393" v="5" actId="20577"/>
          <ac:spMkLst>
            <pc:docMk/>
            <pc:sldMk cId="3477577350" sldId="420"/>
            <ac:spMk id="3" creationId="{1038D609-ECA9-8D4D-6AA2-E34873B8B9FA}"/>
          </ac:spMkLst>
        </pc:spChg>
        <pc:spChg chg="mod">
          <ac:chgData name="OSD to Secretary to CM" userId="3de62f4ed0db5c1c" providerId="Windows Live" clId="Web-{F3485941-00AB-44B3-ABBE-397D0DD44366}" dt="2023-05-05T05:10:43.116" v="47" actId="20577"/>
          <ac:spMkLst>
            <pc:docMk/>
            <pc:sldMk cId="3477577350" sldId="420"/>
            <ac:spMk id="4" creationId="{04126603-3B10-3D35-AC5D-725EB4FCBBC7}"/>
          </ac:spMkLst>
        </pc:spChg>
        <pc:spChg chg="mod">
          <ac:chgData name="OSD to Secretary to CM" userId="3de62f4ed0db5c1c" providerId="Windows Live" clId="Web-{F3485941-00AB-44B3-ABBE-397D0DD44366}" dt="2023-05-05T06:53:22.196" v="128" actId="20577"/>
          <ac:spMkLst>
            <pc:docMk/>
            <pc:sldMk cId="3477577350" sldId="420"/>
            <ac:spMk id="6" creationId="{543FEE8B-689F-99EF-63FC-092D7BF9F0B8}"/>
          </ac:spMkLst>
        </pc:spChg>
        <pc:spChg chg="mod">
          <ac:chgData name="OSD to Secretary to CM" userId="3de62f4ed0db5c1c" providerId="Windows Live" clId="Web-{F3485941-00AB-44B3-ABBE-397D0DD44366}" dt="2023-05-05T06:54:44.183" v="167" actId="14100"/>
          <ac:spMkLst>
            <pc:docMk/>
            <pc:sldMk cId="3477577350" sldId="420"/>
            <ac:spMk id="7" creationId="{2A385168-AE57-2A3C-782C-056414A43229}"/>
          </ac:spMkLst>
        </pc:spChg>
        <pc:spChg chg="mod">
          <ac:chgData name="OSD to Secretary to CM" userId="3de62f4ed0db5c1c" providerId="Windows Live" clId="Web-{F3485941-00AB-44B3-ABBE-397D0DD44366}" dt="2023-05-05T05:13:02.306" v="84" actId="1076"/>
          <ac:spMkLst>
            <pc:docMk/>
            <pc:sldMk cId="3477577350" sldId="420"/>
            <ac:spMk id="8" creationId="{7662D627-F6AF-3FD4-90B0-05FC5C548C9A}"/>
          </ac:spMkLst>
        </pc:spChg>
        <pc:spChg chg="mod">
          <ac:chgData name="OSD to Secretary to CM" userId="3de62f4ed0db5c1c" providerId="Windows Live" clId="Web-{F3485941-00AB-44B3-ABBE-397D0DD44366}" dt="2023-05-05T06:56:35.358" v="172" actId="14100"/>
          <ac:spMkLst>
            <pc:docMk/>
            <pc:sldMk cId="3477577350" sldId="420"/>
            <ac:spMk id="9" creationId="{5EE0054B-211C-9C8F-DD9D-E401D317DF3D}"/>
          </ac:spMkLst>
        </pc:spChg>
        <pc:cxnChg chg="mod">
          <ac:chgData name="OSD to Secretary to CM" userId="3de62f4ed0db5c1c" providerId="Windows Live" clId="Web-{F3485941-00AB-44B3-ABBE-397D0DD44366}" dt="2023-05-05T06:54:44.183" v="167" actId="14100"/>
          <ac:cxnSpMkLst>
            <pc:docMk/>
            <pc:sldMk cId="3477577350" sldId="420"/>
            <ac:cxnSpMk id="12" creationId="{E49F687F-79EE-AE5F-3ABF-BC9F13A5AB79}"/>
          </ac:cxnSpMkLst>
        </pc:cxnChg>
        <pc:cxnChg chg="mod">
          <ac:chgData name="OSD to Secretary to CM" userId="3de62f4ed0db5c1c" providerId="Windows Live" clId="Web-{F3485941-00AB-44B3-ABBE-397D0DD44366}" dt="2023-05-05T06:54:44.183" v="167" actId="14100"/>
          <ac:cxnSpMkLst>
            <pc:docMk/>
            <pc:sldMk cId="3477577350" sldId="420"/>
            <ac:cxnSpMk id="13" creationId="{9E7C8770-09D8-A59B-23CC-3D7D4F8B08E3}"/>
          </ac:cxnSpMkLst>
        </pc:cxnChg>
        <pc:cxnChg chg="mod">
          <ac:chgData name="OSD to Secretary to CM" userId="3de62f4ed0db5c1c" providerId="Windows Live" clId="Web-{F3485941-00AB-44B3-ABBE-397D0DD44366}" dt="2023-05-05T06:56:53.796" v="175" actId="14100"/>
          <ac:cxnSpMkLst>
            <pc:docMk/>
            <pc:sldMk cId="3477577350" sldId="420"/>
            <ac:cxnSpMk id="16" creationId="{B0E1079D-940C-FDBC-47D6-63ED40EC339B}"/>
          </ac:cxnSpMkLst>
        </pc:cxnChg>
      </pc:sldChg>
    </pc:docChg>
  </pc:docChgLst>
  <pc:docChgLst>
    <pc:chgData clId="Web-{3BD38894-913D-4621-AC07-AC8AE5C24DB7}"/>
    <pc:docChg chg="modSld">
      <pc:chgData name="" userId="" providerId="" clId="Web-{3BD38894-913D-4621-AC07-AC8AE5C24DB7}" dt="2023-05-12T07:06:06.195" v="0" actId="1076"/>
      <pc:docMkLst>
        <pc:docMk/>
      </pc:docMkLst>
      <pc:sldChg chg="modSp">
        <pc:chgData name="" userId="" providerId="" clId="Web-{3BD38894-913D-4621-AC07-AC8AE5C24DB7}" dt="2023-05-12T07:06:06.195" v="0" actId="1076"/>
        <pc:sldMkLst>
          <pc:docMk/>
          <pc:sldMk cId="571125032" sldId="424"/>
        </pc:sldMkLst>
        <pc:spChg chg="mod">
          <ac:chgData name="" userId="" providerId="" clId="Web-{3BD38894-913D-4621-AC07-AC8AE5C24DB7}" dt="2023-05-12T07:06:06.195" v="0" actId="1076"/>
          <ac:spMkLst>
            <pc:docMk/>
            <pc:sldMk cId="571125032" sldId="424"/>
            <ac:spMk id="23" creationId="{A7D02FD5-1A2D-54FC-8460-FDB2A37BCD01}"/>
          </ac:spMkLst>
        </pc:spChg>
      </pc:sldChg>
    </pc:docChg>
  </pc:docChgLst>
  <pc:docChgLst>
    <pc:chgData name="bharath gupta" userId="42dda3196f95a913" providerId="LiveId" clId="{4BC18122-3F2D-4B49-AFF5-F3299F80AB68}"/>
    <pc:docChg chg="undo custSel addSld delSld modSld">
      <pc:chgData name="bharath gupta" userId="42dda3196f95a913" providerId="LiveId" clId="{4BC18122-3F2D-4B49-AFF5-F3299F80AB68}" dt="2023-06-17T06:55:54.139" v="2882" actId="1076"/>
      <pc:docMkLst>
        <pc:docMk/>
      </pc:docMkLst>
      <pc:sldChg chg="del">
        <pc:chgData name="bharath gupta" userId="42dda3196f95a913" providerId="LiveId" clId="{4BC18122-3F2D-4B49-AFF5-F3299F80AB68}" dt="2023-06-17T05:51:32.285" v="2879" actId="47"/>
        <pc:sldMkLst>
          <pc:docMk/>
          <pc:sldMk cId="1919285626" sldId="256"/>
        </pc:sldMkLst>
      </pc:sldChg>
      <pc:sldChg chg="add">
        <pc:chgData name="bharath gupta" userId="42dda3196f95a913" providerId="LiveId" clId="{4BC18122-3F2D-4B49-AFF5-F3299F80AB68}" dt="2023-06-17T05:50:00.036" v="2876"/>
        <pc:sldMkLst>
          <pc:docMk/>
          <pc:sldMk cId="2648286669" sldId="275"/>
        </pc:sldMkLst>
      </pc:sldChg>
      <pc:sldChg chg="add del">
        <pc:chgData name="bharath gupta" userId="42dda3196f95a913" providerId="LiveId" clId="{4BC18122-3F2D-4B49-AFF5-F3299F80AB68}" dt="2023-06-17T05:49:00.234" v="2871" actId="47"/>
        <pc:sldMkLst>
          <pc:docMk/>
          <pc:sldMk cId="2642376169" sldId="278"/>
        </pc:sldMkLst>
      </pc:sldChg>
      <pc:sldChg chg="modSp add mod">
        <pc:chgData name="bharath gupta" userId="42dda3196f95a913" providerId="LiveId" clId="{4BC18122-3F2D-4B49-AFF5-F3299F80AB68}" dt="2023-06-17T05:49:22.145" v="2875" actId="20577"/>
        <pc:sldMkLst>
          <pc:docMk/>
          <pc:sldMk cId="1638594632" sldId="279"/>
        </pc:sldMkLst>
        <pc:spChg chg="mod">
          <ac:chgData name="bharath gupta" userId="42dda3196f95a913" providerId="LiveId" clId="{4BC18122-3F2D-4B49-AFF5-F3299F80AB68}" dt="2023-06-17T05:49:22.145" v="2875" actId="20577"/>
          <ac:spMkLst>
            <pc:docMk/>
            <pc:sldMk cId="1638594632" sldId="279"/>
            <ac:spMk id="8" creationId="{0C2F0498-8C18-375D-47B4-D257B64015E5}"/>
          </ac:spMkLst>
        </pc:spChg>
      </pc:sldChg>
      <pc:sldChg chg="add">
        <pc:chgData name="bharath gupta" userId="42dda3196f95a913" providerId="LiveId" clId="{4BC18122-3F2D-4B49-AFF5-F3299F80AB68}" dt="2023-06-17T05:48:06.347" v="2868"/>
        <pc:sldMkLst>
          <pc:docMk/>
          <pc:sldMk cId="3859046653" sldId="282"/>
        </pc:sldMkLst>
      </pc:sldChg>
      <pc:sldChg chg="add">
        <pc:chgData name="bharath gupta" userId="42dda3196f95a913" providerId="LiveId" clId="{4BC18122-3F2D-4B49-AFF5-F3299F80AB68}" dt="2023-06-17T05:48:34.538" v="2869"/>
        <pc:sldMkLst>
          <pc:docMk/>
          <pc:sldMk cId="1078245743" sldId="284"/>
        </pc:sldMkLst>
      </pc:sldChg>
      <pc:sldChg chg="add">
        <pc:chgData name="bharath gupta" userId="42dda3196f95a913" providerId="LiveId" clId="{4BC18122-3F2D-4B49-AFF5-F3299F80AB68}" dt="2023-06-17T05:48:46.677" v="2870"/>
        <pc:sldMkLst>
          <pc:docMk/>
          <pc:sldMk cId="522873042" sldId="288"/>
        </pc:sldMkLst>
      </pc:sldChg>
      <pc:sldChg chg="add">
        <pc:chgData name="bharath gupta" userId="42dda3196f95a913" providerId="LiveId" clId="{4BC18122-3F2D-4B49-AFF5-F3299F80AB68}" dt="2023-06-17T05:48:06.347" v="2868"/>
        <pc:sldMkLst>
          <pc:docMk/>
          <pc:sldMk cId="1113537217" sldId="297"/>
        </pc:sldMkLst>
      </pc:sldChg>
      <pc:sldChg chg="addSp delSp modSp mod">
        <pc:chgData name="bharath gupta" userId="42dda3196f95a913" providerId="LiveId" clId="{4BC18122-3F2D-4B49-AFF5-F3299F80AB68}" dt="2023-06-17T05:22:06.708" v="2288"/>
        <pc:sldMkLst>
          <pc:docMk/>
          <pc:sldMk cId="61044761" sldId="424"/>
        </pc:sldMkLst>
        <pc:spChg chg="del">
          <ac:chgData name="bharath gupta" userId="42dda3196f95a913" providerId="LiveId" clId="{4BC18122-3F2D-4B49-AFF5-F3299F80AB68}" dt="2023-06-16T14:31:10.957" v="848" actId="478"/>
          <ac:spMkLst>
            <pc:docMk/>
            <pc:sldMk cId="61044761" sldId="424"/>
            <ac:spMk id="3" creationId="{01A81944-3E08-206A-7F93-BC54ACB22A62}"/>
          </ac:spMkLst>
        </pc:spChg>
        <pc:spChg chg="add mod">
          <ac:chgData name="bharath gupta" userId="42dda3196f95a913" providerId="LiveId" clId="{4BC18122-3F2D-4B49-AFF5-F3299F80AB68}" dt="2023-06-17T05:20:33.656" v="2129" actId="1076"/>
          <ac:spMkLst>
            <pc:docMk/>
            <pc:sldMk cId="61044761" sldId="424"/>
            <ac:spMk id="3" creationId="{021D903B-5006-3584-21F4-3F5765600150}"/>
          </ac:spMkLst>
        </pc:spChg>
        <pc:spChg chg="add mod">
          <ac:chgData name="bharath gupta" userId="42dda3196f95a913" providerId="LiveId" clId="{4BC18122-3F2D-4B49-AFF5-F3299F80AB68}" dt="2023-06-17T05:22:06.708" v="2288"/>
          <ac:spMkLst>
            <pc:docMk/>
            <pc:sldMk cId="61044761" sldId="424"/>
            <ac:spMk id="4" creationId="{77D42AB7-8D87-1EFA-2DBD-44487ACE97E9}"/>
          </ac:spMkLst>
        </pc:spChg>
        <pc:spChg chg="del">
          <ac:chgData name="bharath gupta" userId="42dda3196f95a913" providerId="LiveId" clId="{4BC18122-3F2D-4B49-AFF5-F3299F80AB68}" dt="2023-06-16T14:31:10.957" v="848" actId="478"/>
          <ac:spMkLst>
            <pc:docMk/>
            <pc:sldMk cId="61044761" sldId="424"/>
            <ac:spMk id="4" creationId="{C1EB4F6A-EAC5-8540-F203-3DDFFAFD6529}"/>
          </ac:spMkLst>
        </pc:spChg>
        <pc:spChg chg="del">
          <ac:chgData name="bharath gupta" userId="42dda3196f95a913" providerId="LiveId" clId="{4BC18122-3F2D-4B49-AFF5-F3299F80AB68}" dt="2023-06-16T14:31:10.957" v="848" actId="478"/>
          <ac:spMkLst>
            <pc:docMk/>
            <pc:sldMk cId="61044761" sldId="424"/>
            <ac:spMk id="5" creationId="{5357410F-9ECA-60C8-CEF9-CFE49721BD07}"/>
          </ac:spMkLst>
        </pc:spChg>
        <pc:spChg chg="add mod">
          <ac:chgData name="bharath gupta" userId="42dda3196f95a913" providerId="LiveId" clId="{4BC18122-3F2D-4B49-AFF5-F3299F80AB68}" dt="2023-06-17T05:20:33.656" v="2129" actId="1076"/>
          <ac:spMkLst>
            <pc:docMk/>
            <pc:sldMk cId="61044761" sldId="424"/>
            <ac:spMk id="5" creationId="{E3F8AC23-66E3-8988-E368-4BB8F620E125}"/>
          </ac:spMkLst>
        </pc:spChg>
        <pc:spChg chg="del">
          <ac:chgData name="bharath gupta" userId="42dda3196f95a913" providerId="LiveId" clId="{4BC18122-3F2D-4B49-AFF5-F3299F80AB68}" dt="2023-06-16T14:31:10.957" v="848" actId="478"/>
          <ac:spMkLst>
            <pc:docMk/>
            <pc:sldMk cId="61044761" sldId="424"/>
            <ac:spMk id="6" creationId="{4153654C-1190-6B1C-0E24-B4D61C05A920}"/>
          </ac:spMkLst>
        </pc:spChg>
        <pc:spChg chg="add mod">
          <ac:chgData name="bharath gupta" userId="42dda3196f95a913" providerId="LiveId" clId="{4BC18122-3F2D-4B49-AFF5-F3299F80AB68}" dt="2023-06-17T05:20:33.656" v="2129" actId="1076"/>
          <ac:spMkLst>
            <pc:docMk/>
            <pc:sldMk cId="61044761" sldId="424"/>
            <ac:spMk id="6" creationId="{F3FBDD2E-5DEC-C359-4F18-D74523B8D761}"/>
          </ac:spMkLst>
        </pc:spChg>
        <pc:spChg chg="del">
          <ac:chgData name="bharath gupta" userId="42dda3196f95a913" providerId="LiveId" clId="{4BC18122-3F2D-4B49-AFF5-F3299F80AB68}" dt="2023-06-16T14:31:10.957" v="848" actId="478"/>
          <ac:spMkLst>
            <pc:docMk/>
            <pc:sldMk cId="61044761" sldId="424"/>
            <ac:spMk id="7" creationId="{6C2A19ED-405E-4325-B5AD-E96DF5CAAC99}"/>
          </ac:spMkLst>
        </pc:spChg>
        <pc:spChg chg="add mod">
          <ac:chgData name="bharath gupta" userId="42dda3196f95a913" providerId="LiveId" clId="{4BC18122-3F2D-4B49-AFF5-F3299F80AB68}" dt="2023-06-17T05:20:33.656" v="2129" actId="1076"/>
          <ac:spMkLst>
            <pc:docMk/>
            <pc:sldMk cId="61044761" sldId="424"/>
            <ac:spMk id="7" creationId="{E8C8EF81-9AB0-50B3-3B88-7D8F0E2E4479}"/>
          </ac:spMkLst>
        </pc:spChg>
        <pc:spChg chg="del">
          <ac:chgData name="bharath gupta" userId="42dda3196f95a913" providerId="LiveId" clId="{4BC18122-3F2D-4B49-AFF5-F3299F80AB68}" dt="2023-06-16T14:31:10.957" v="848" actId="478"/>
          <ac:spMkLst>
            <pc:docMk/>
            <pc:sldMk cId="61044761" sldId="424"/>
            <ac:spMk id="8" creationId="{A3E000DA-EAF3-0F88-C9F0-DCC276C14C39}"/>
          </ac:spMkLst>
        </pc:spChg>
        <pc:spChg chg="add mod">
          <ac:chgData name="bharath gupta" userId="42dda3196f95a913" providerId="LiveId" clId="{4BC18122-3F2D-4B49-AFF5-F3299F80AB68}" dt="2023-06-17T05:20:33.656" v="2129" actId="1076"/>
          <ac:spMkLst>
            <pc:docMk/>
            <pc:sldMk cId="61044761" sldId="424"/>
            <ac:spMk id="8" creationId="{CF668E8F-4CCD-8F07-9381-0A8DE85BD707}"/>
          </ac:spMkLst>
        </pc:spChg>
        <pc:spChg chg="add mod">
          <ac:chgData name="bharath gupta" userId="42dda3196f95a913" providerId="LiveId" clId="{4BC18122-3F2D-4B49-AFF5-F3299F80AB68}" dt="2023-06-17T05:20:33.656" v="2129" actId="1076"/>
          <ac:spMkLst>
            <pc:docMk/>
            <pc:sldMk cId="61044761" sldId="424"/>
            <ac:spMk id="9" creationId="{552D7453-F6CE-FADE-C57F-B8D3B41B02FA}"/>
          </ac:spMkLst>
        </pc:spChg>
        <pc:spChg chg="del">
          <ac:chgData name="bharath gupta" userId="42dda3196f95a913" providerId="LiveId" clId="{4BC18122-3F2D-4B49-AFF5-F3299F80AB68}" dt="2023-06-16T14:31:10.957" v="848" actId="478"/>
          <ac:spMkLst>
            <pc:docMk/>
            <pc:sldMk cId="61044761" sldId="424"/>
            <ac:spMk id="9" creationId="{F3DE2C2D-2330-3072-AD53-F0B0DB9543EE}"/>
          </ac:spMkLst>
        </pc:spChg>
        <pc:spChg chg="add mod">
          <ac:chgData name="bharath gupta" userId="42dda3196f95a913" providerId="LiveId" clId="{4BC18122-3F2D-4B49-AFF5-F3299F80AB68}" dt="2023-06-17T05:20:33.656" v="2129" actId="1076"/>
          <ac:spMkLst>
            <pc:docMk/>
            <pc:sldMk cId="61044761" sldId="424"/>
            <ac:spMk id="10" creationId="{2F91B852-1CE7-98C1-853B-4AD818ABE26F}"/>
          </ac:spMkLst>
        </pc:spChg>
        <pc:spChg chg="del">
          <ac:chgData name="bharath gupta" userId="42dda3196f95a913" providerId="LiveId" clId="{4BC18122-3F2D-4B49-AFF5-F3299F80AB68}" dt="2023-06-16T14:31:10.957" v="848" actId="478"/>
          <ac:spMkLst>
            <pc:docMk/>
            <pc:sldMk cId="61044761" sldId="424"/>
            <ac:spMk id="10" creationId="{D3F8D267-CB62-763A-559A-3B78EEB13A41}"/>
          </ac:spMkLst>
        </pc:spChg>
        <pc:spChg chg="del">
          <ac:chgData name="bharath gupta" userId="42dda3196f95a913" providerId="LiveId" clId="{4BC18122-3F2D-4B49-AFF5-F3299F80AB68}" dt="2023-06-16T14:31:10.957" v="848" actId="478"/>
          <ac:spMkLst>
            <pc:docMk/>
            <pc:sldMk cId="61044761" sldId="424"/>
            <ac:spMk id="11" creationId="{B351E8C7-54C6-94EB-41F3-A50B994D86DF}"/>
          </ac:spMkLst>
        </pc:spChg>
        <pc:spChg chg="del">
          <ac:chgData name="bharath gupta" userId="42dda3196f95a913" providerId="LiveId" clId="{4BC18122-3F2D-4B49-AFF5-F3299F80AB68}" dt="2023-06-16T14:31:10.957" v="848" actId="478"/>
          <ac:spMkLst>
            <pc:docMk/>
            <pc:sldMk cId="61044761" sldId="424"/>
            <ac:spMk id="12" creationId="{4AD4B458-281F-4000-0746-53C8F0E39FB4}"/>
          </ac:spMkLst>
        </pc:spChg>
        <pc:spChg chg="add mod">
          <ac:chgData name="bharath gupta" userId="42dda3196f95a913" providerId="LiveId" clId="{4BC18122-3F2D-4B49-AFF5-F3299F80AB68}" dt="2023-06-17T05:17:15.862" v="2013" actId="1076"/>
          <ac:spMkLst>
            <pc:docMk/>
            <pc:sldMk cId="61044761" sldId="424"/>
            <ac:spMk id="19" creationId="{9E5FF645-B2E6-6F7B-8D15-01DD9393236D}"/>
          </ac:spMkLst>
        </pc:spChg>
        <pc:spChg chg="add del">
          <ac:chgData name="bharath gupta" userId="42dda3196f95a913" providerId="LiveId" clId="{4BC18122-3F2D-4B49-AFF5-F3299F80AB68}" dt="2023-06-16T14:36:23.106" v="1058" actId="478"/>
          <ac:spMkLst>
            <pc:docMk/>
            <pc:sldMk cId="61044761" sldId="424"/>
            <ac:spMk id="21" creationId="{0D8AF1F4-29ED-7B2A-9AF8-B09455C5F01E}"/>
          </ac:spMkLst>
        </pc:spChg>
        <pc:spChg chg="del">
          <ac:chgData name="bharath gupta" userId="42dda3196f95a913" providerId="LiveId" clId="{4BC18122-3F2D-4B49-AFF5-F3299F80AB68}" dt="2023-06-16T14:31:23.325" v="849" actId="478"/>
          <ac:spMkLst>
            <pc:docMk/>
            <pc:sldMk cId="61044761" sldId="424"/>
            <ac:spMk id="22" creationId="{0004D382-730B-294B-41AD-2D5628197661}"/>
          </ac:spMkLst>
        </pc:spChg>
        <pc:spChg chg="add del">
          <ac:chgData name="bharath gupta" userId="42dda3196f95a913" providerId="LiveId" clId="{4BC18122-3F2D-4B49-AFF5-F3299F80AB68}" dt="2023-06-16T14:36:23.106" v="1058" actId="478"/>
          <ac:spMkLst>
            <pc:docMk/>
            <pc:sldMk cId="61044761" sldId="424"/>
            <ac:spMk id="25" creationId="{BC875471-84C0-C377-90C7-93C235F8D9AF}"/>
          </ac:spMkLst>
        </pc:spChg>
        <pc:spChg chg="del">
          <ac:chgData name="bharath gupta" userId="42dda3196f95a913" providerId="LiveId" clId="{4BC18122-3F2D-4B49-AFF5-F3299F80AB68}" dt="2023-06-16T14:31:23.325" v="849" actId="478"/>
          <ac:spMkLst>
            <pc:docMk/>
            <pc:sldMk cId="61044761" sldId="424"/>
            <ac:spMk id="26" creationId="{02641CB8-E932-BDD1-16DC-6069FE8DA683}"/>
          </ac:spMkLst>
        </pc:spChg>
        <pc:spChg chg="add del">
          <ac:chgData name="bharath gupta" userId="42dda3196f95a913" providerId="LiveId" clId="{4BC18122-3F2D-4B49-AFF5-F3299F80AB68}" dt="2023-06-16T14:36:23.106" v="1058" actId="478"/>
          <ac:spMkLst>
            <pc:docMk/>
            <pc:sldMk cId="61044761" sldId="424"/>
            <ac:spMk id="27" creationId="{58A5AB7E-223F-C625-50DD-28CE70D3953F}"/>
          </ac:spMkLst>
        </pc:spChg>
        <pc:spChg chg="add del">
          <ac:chgData name="bharath gupta" userId="42dda3196f95a913" providerId="LiveId" clId="{4BC18122-3F2D-4B49-AFF5-F3299F80AB68}" dt="2023-06-16T14:36:23.106" v="1058" actId="478"/>
          <ac:spMkLst>
            <pc:docMk/>
            <pc:sldMk cId="61044761" sldId="424"/>
            <ac:spMk id="28" creationId="{4EBE880B-BF5E-D88E-D1C6-ABA33EC5B0FF}"/>
          </ac:spMkLst>
        </pc:spChg>
        <pc:spChg chg="del">
          <ac:chgData name="bharath gupta" userId="42dda3196f95a913" providerId="LiveId" clId="{4BC18122-3F2D-4B49-AFF5-F3299F80AB68}" dt="2023-06-16T14:31:23.325" v="849" actId="478"/>
          <ac:spMkLst>
            <pc:docMk/>
            <pc:sldMk cId="61044761" sldId="424"/>
            <ac:spMk id="29" creationId="{D40F1736-7218-7D01-D40C-015414ED7105}"/>
          </ac:spMkLst>
        </pc:spChg>
        <pc:spChg chg="del">
          <ac:chgData name="bharath gupta" userId="42dda3196f95a913" providerId="LiveId" clId="{4BC18122-3F2D-4B49-AFF5-F3299F80AB68}" dt="2023-06-16T14:31:10.957" v="848" actId="478"/>
          <ac:spMkLst>
            <pc:docMk/>
            <pc:sldMk cId="61044761" sldId="424"/>
            <ac:spMk id="33" creationId="{26F12A2A-4BAC-3252-C023-D45F865DBF38}"/>
          </ac:spMkLst>
        </pc:spChg>
        <pc:spChg chg="del">
          <ac:chgData name="bharath gupta" userId="42dda3196f95a913" providerId="LiveId" clId="{4BC18122-3F2D-4B49-AFF5-F3299F80AB68}" dt="2023-06-16T14:31:10.957" v="848" actId="478"/>
          <ac:spMkLst>
            <pc:docMk/>
            <pc:sldMk cId="61044761" sldId="424"/>
            <ac:spMk id="34" creationId="{A0FC8DD8-ECCB-9B0F-7E2C-3F98D7DE7623}"/>
          </ac:spMkLst>
        </pc:spChg>
        <pc:graphicFrameChg chg="add mod modGraphic">
          <ac:chgData name="bharath gupta" userId="42dda3196f95a913" providerId="LiveId" clId="{4BC18122-3F2D-4B49-AFF5-F3299F80AB68}" dt="2023-06-17T05:17:20.728" v="2014" actId="2165"/>
          <ac:graphicFrameMkLst>
            <pc:docMk/>
            <pc:sldMk cId="61044761" sldId="424"/>
            <ac:graphicFrameMk id="20" creationId="{57ECBF6B-67FA-046C-D9D3-818D77EA0A1D}"/>
          </ac:graphicFrameMkLst>
        </pc:graphicFrameChg>
        <pc:cxnChg chg="del">
          <ac:chgData name="bharath gupta" userId="42dda3196f95a913" providerId="LiveId" clId="{4BC18122-3F2D-4B49-AFF5-F3299F80AB68}" dt="2023-06-16T14:31:27.163" v="850" actId="478"/>
          <ac:cxnSpMkLst>
            <pc:docMk/>
            <pc:sldMk cId="61044761" sldId="424"/>
            <ac:cxnSpMk id="18" creationId="{53A62295-B537-DD09-A74C-53CB0A03A8E1}"/>
          </ac:cxnSpMkLst>
        </pc:cxnChg>
      </pc:sldChg>
      <pc:sldChg chg="modSp mod">
        <pc:chgData name="bharath gupta" userId="42dda3196f95a913" providerId="LiveId" clId="{4BC18122-3F2D-4B49-AFF5-F3299F80AB68}" dt="2023-06-16T14:25:45.193" v="377" actId="20577"/>
        <pc:sldMkLst>
          <pc:docMk/>
          <pc:sldMk cId="3013355740" sldId="425"/>
        </pc:sldMkLst>
        <pc:spChg chg="mod">
          <ac:chgData name="bharath gupta" userId="42dda3196f95a913" providerId="LiveId" clId="{4BC18122-3F2D-4B49-AFF5-F3299F80AB68}" dt="2023-06-16T14:25:45.193" v="377" actId="20577"/>
          <ac:spMkLst>
            <pc:docMk/>
            <pc:sldMk cId="3013355740" sldId="425"/>
            <ac:spMk id="3" creationId="{E7EFD8B1-0296-0657-F764-4486FC0C3502}"/>
          </ac:spMkLst>
        </pc:spChg>
      </pc:sldChg>
      <pc:sldChg chg="del">
        <pc:chgData name="bharath gupta" userId="42dda3196f95a913" providerId="LiveId" clId="{4BC18122-3F2D-4B49-AFF5-F3299F80AB68}" dt="2023-06-16T14:30:14.787" v="716" actId="47"/>
        <pc:sldMkLst>
          <pc:docMk/>
          <pc:sldMk cId="761316719" sldId="426"/>
        </pc:sldMkLst>
      </pc:sldChg>
      <pc:sldChg chg="del">
        <pc:chgData name="bharath gupta" userId="42dda3196f95a913" providerId="LiveId" clId="{4BC18122-3F2D-4B49-AFF5-F3299F80AB68}" dt="2023-06-17T05:50:03.112" v="2877" actId="47"/>
        <pc:sldMkLst>
          <pc:docMk/>
          <pc:sldMk cId="4215783043" sldId="428"/>
        </pc:sldMkLst>
      </pc:sldChg>
      <pc:sldChg chg="modSp">
        <pc:chgData name="bharath gupta" userId="42dda3196f95a913" providerId="LiveId" clId="{4BC18122-3F2D-4B49-AFF5-F3299F80AB68}" dt="2023-06-17T05:17:07.500" v="2012" actId="20577"/>
        <pc:sldMkLst>
          <pc:docMk/>
          <pc:sldMk cId="2540350252" sldId="429"/>
        </pc:sldMkLst>
        <pc:graphicFrameChg chg="mod">
          <ac:chgData name="bharath gupta" userId="42dda3196f95a913" providerId="LiveId" clId="{4BC18122-3F2D-4B49-AFF5-F3299F80AB68}" dt="2023-06-17T05:17:07.500" v="2012" actId="20577"/>
          <ac:graphicFrameMkLst>
            <pc:docMk/>
            <pc:sldMk cId="2540350252" sldId="429"/>
            <ac:graphicFrameMk id="5" creationId="{6690825C-7F89-432C-7995-6345D34D092F}"/>
          </ac:graphicFrameMkLst>
        </pc:graphicFrameChg>
      </pc:sldChg>
      <pc:sldChg chg="addSp delSp modSp new mod">
        <pc:chgData name="bharath gupta" userId="42dda3196f95a913" providerId="LiveId" clId="{4BC18122-3F2D-4B49-AFF5-F3299F80AB68}" dt="2023-06-17T04:48:01.745" v="1246" actId="404"/>
        <pc:sldMkLst>
          <pc:docMk/>
          <pc:sldMk cId="508668139" sldId="430"/>
        </pc:sldMkLst>
        <pc:spChg chg="mod">
          <ac:chgData name="bharath gupta" userId="42dda3196f95a913" providerId="LiveId" clId="{4BC18122-3F2D-4B49-AFF5-F3299F80AB68}" dt="2023-06-16T14:26:04.253" v="388" actId="20577"/>
          <ac:spMkLst>
            <pc:docMk/>
            <pc:sldMk cId="508668139" sldId="430"/>
            <ac:spMk id="2" creationId="{39D9EF21-2BAE-F9CC-6516-24C8138A4CD6}"/>
          </ac:spMkLst>
        </pc:spChg>
        <pc:spChg chg="add mod">
          <ac:chgData name="bharath gupta" userId="42dda3196f95a913" providerId="LiveId" clId="{4BC18122-3F2D-4B49-AFF5-F3299F80AB68}" dt="2023-06-16T14:26:17.403" v="389"/>
          <ac:spMkLst>
            <pc:docMk/>
            <pc:sldMk cId="508668139" sldId="430"/>
            <ac:spMk id="3" creationId="{FF2619B0-BC77-14A0-34B0-A39520989E2E}"/>
          </ac:spMkLst>
        </pc:spChg>
        <pc:spChg chg="add mod">
          <ac:chgData name="bharath gupta" userId="42dda3196f95a913" providerId="LiveId" clId="{4BC18122-3F2D-4B49-AFF5-F3299F80AB68}" dt="2023-06-16T14:26:17.403" v="389"/>
          <ac:spMkLst>
            <pc:docMk/>
            <pc:sldMk cId="508668139" sldId="430"/>
            <ac:spMk id="4" creationId="{4FB72BDE-696C-FFF8-C2AE-F6EC63355FEB}"/>
          </ac:spMkLst>
        </pc:spChg>
        <pc:spChg chg="add mod">
          <ac:chgData name="bharath gupta" userId="42dda3196f95a913" providerId="LiveId" clId="{4BC18122-3F2D-4B49-AFF5-F3299F80AB68}" dt="2023-06-16T14:26:17.403" v="389"/>
          <ac:spMkLst>
            <pc:docMk/>
            <pc:sldMk cId="508668139" sldId="430"/>
            <ac:spMk id="5" creationId="{4CD0D000-20B3-3302-2CF1-48DB5D379E16}"/>
          </ac:spMkLst>
        </pc:spChg>
        <pc:spChg chg="add mod">
          <ac:chgData name="bharath gupta" userId="42dda3196f95a913" providerId="LiveId" clId="{4BC18122-3F2D-4B49-AFF5-F3299F80AB68}" dt="2023-06-16T14:26:17.403" v="389"/>
          <ac:spMkLst>
            <pc:docMk/>
            <pc:sldMk cId="508668139" sldId="430"/>
            <ac:spMk id="6" creationId="{C32594BB-1662-F1C1-CAF2-23A55D59AEE1}"/>
          </ac:spMkLst>
        </pc:spChg>
        <pc:spChg chg="add mod">
          <ac:chgData name="bharath gupta" userId="42dda3196f95a913" providerId="LiveId" clId="{4BC18122-3F2D-4B49-AFF5-F3299F80AB68}" dt="2023-06-16T14:26:17.403" v="389"/>
          <ac:spMkLst>
            <pc:docMk/>
            <pc:sldMk cId="508668139" sldId="430"/>
            <ac:spMk id="7" creationId="{3AD27CB4-123A-CFDA-0C1E-939F3C960E0F}"/>
          </ac:spMkLst>
        </pc:spChg>
        <pc:spChg chg="add mod">
          <ac:chgData name="bharath gupta" userId="42dda3196f95a913" providerId="LiveId" clId="{4BC18122-3F2D-4B49-AFF5-F3299F80AB68}" dt="2023-06-16T14:26:17.403" v="389"/>
          <ac:spMkLst>
            <pc:docMk/>
            <pc:sldMk cId="508668139" sldId="430"/>
            <ac:spMk id="8" creationId="{1528009E-013E-E665-75E5-528ADC25F8AA}"/>
          </ac:spMkLst>
        </pc:spChg>
        <pc:spChg chg="add mod">
          <ac:chgData name="bharath gupta" userId="42dda3196f95a913" providerId="LiveId" clId="{4BC18122-3F2D-4B49-AFF5-F3299F80AB68}" dt="2023-06-16T14:26:17.403" v="389"/>
          <ac:spMkLst>
            <pc:docMk/>
            <pc:sldMk cId="508668139" sldId="430"/>
            <ac:spMk id="9" creationId="{629E4223-C32A-69F7-8DF3-4CC8E5A97D7A}"/>
          </ac:spMkLst>
        </pc:spChg>
        <pc:spChg chg="add mod">
          <ac:chgData name="bharath gupta" userId="42dda3196f95a913" providerId="LiveId" clId="{4BC18122-3F2D-4B49-AFF5-F3299F80AB68}" dt="2023-06-16T14:26:49.782" v="477" actId="20577"/>
          <ac:spMkLst>
            <pc:docMk/>
            <pc:sldMk cId="508668139" sldId="430"/>
            <ac:spMk id="10" creationId="{947311FA-F98B-13CD-6E2D-B02EBEDA3DE5}"/>
          </ac:spMkLst>
        </pc:spChg>
        <pc:spChg chg="add mod">
          <ac:chgData name="bharath gupta" userId="42dda3196f95a913" providerId="LiveId" clId="{4BC18122-3F2D-4B49-AFF5-F3299F80AB68}" dt="2023-06-16T14:28:24.834" v="625" actId="20577"/>
          <ac:spMkLst>
            <pc:docMk/>
            <pc:sldMk cId="508668139" sldId="430"/>
            <ac:spMk id="11" creationId="{75A073D2-E4D8-509B-7E84-E77129A88C7E}"/>
          </ac:spMkLst>
        </pc:spChg>
        <pc:spChg chg="add mod">
          <ac:chgData name="bharath gupta" userId="42dda3196f95a913" providerId="LiveId" clId="{4BC18122-3F2D-4B49-AFF5-F3299F80AB68}" dt="2023-06-16T14:29:03.186" v="626"/>
          <ac:spMkLst>
            <pc:docMk/>
            <pc:sldMk cId="508668139" sldId="430"/>
            <ac:spMk id="12" creationId="{690A170A-9504-B639-C745-3D42CE4A6F7F}"/>
          </ac:spMkLst>
        </pc:spChg>
        <pc:spChg chg="add mod">
          <ac:chgData name="bharath gupta" userId="42dda3196f95a913" providerId="LiveId" clId="{4BC18122-3F2D-4B49-AFF5-F3299F80AB68}" dt="2023-06-16T14:29:03.186" v="626"/>
          <ac:spMkLst>
            <pc:docMk/>
            <pc:sldMk cId="508668139" sldId="430"/>
            <ac:spMk id="13" creationId="{F697396A-147C-37B4-76AC-7C4A77563D29}"/>
          </ac:spMkLst>
        </pc:spChg>
        <pc:spChg chg="add mod">
          <ac:chgData name="bharath gupta" userId="42dda3196f95a913" providerId="LiveId" clId="{4BC18122-3F2D-4B49-AFF5-F3299F80AB68}" dt="2023-06-16T14:29:03.186" v="626"/>
          <ac:spMkLst>
            <pc:docMk/>
            <pc:sldMk cId="508668139" sldId="430"/>
            <ac:spMk id="14" creationId="{B65EC17A-1B9F-ECA5-BCDE-C2CD8A45D042}"/>
          </ac:spMkLst>
        </pc:spChg>
        <pc:spChg chg="add mod">
          <ac:chgData name="bharath gupta" userId="42dda3196f95a913" providerId="LiveId" clId="{4BC18122-3F2D-4B49-AFF5-F3299F80AB68}" dt="2023-06-17T04:48:01.745" v="1246" actId="404"/>
          <ac:spMkLst>
            <pc:docMk/>
            <pc:sldMk cId="508668139" sldId="430"/>
            <ac:spMk id="15" creationId="{72FE9325-FA92-C7F3-EEE8-76592755E158}"/>
          </ac:spMkLst>
        </pc:spChg>
        <pc:spChg chg="add del mod">
          <ac:chgData name="bharath gupta" userId="42dda3196f95a913" providerId="LiveId" clId="{4BC18122-3F2D-4B49-AFF5-F3299F80AB68}" dt="2023-06-16T14:29:23.066" v="627" actId="478"/>
          <ac:spMkLst>
            <pc:docMk/>
            <pc:sldMk cId="508668139" sldId="430"/>
            <ac:spMk id="16" creationId="{1068AE06-7257-5AEE-C177-1BBA0915A9FC}"/>
          </ac:spMkLst>
        </pc:spChg>
        <pc:spChg chg="add mod">
          <ac:chgData name="bharath gupta" userId="42dda3196f95a913" providerId="LiveId" clId="{4BC18122-3F2D-4B49-AFF5-F3299F80AB68}" dt="2023-06-16T14:29:03.186" v="626"/>
          <ac:spMkLst>
            <pc:docMk/>
            <pc:sldMk cId="508668139" sldId="430"/>
            <ac:spMk id="17" creationId="{0A879D36-8AE8-D257-8E29-C364F95CE853}"/>
          </ac:spMkLst>
        </pc:spChg>
        <pc:spChg chg="add mod">
          <ac:chgData name="bharath gupta" userId="42dda3196f95a913" providerId="LiveId" clId="{4BC18122-3F2D-4B49-AFF5-F3299F80AB68}" dt="2023-06-16T14:29:03.186" v="626"/>
          <ac:spMkLst>
            <pc:docMk/>
            <pc:sldMk cId="508668139" sldId="430"/>
            <ac:spMk id="18" creationId="{A03CC459-E9B8-F09D-B2BE-4079C3866EAC}"/>
          </ac:spMkLst>
        </pc:spChg>
        <pc:spChg chg="add mod">
          <ac:chgData name="bharath gupta" userId="42dda3196f95a913" providerId="LiveId" clId="{4BC18122-3F2D-4B49-AFF5-F3299F80AB68}" dt="2023-06-16T14:29:03.186" v="626"/>
          <ac:spMkLst>
            <pc:docMk/>
            <pc:sldMk cId="508668139" sldId="430"/>
            <ac:spMk id="19" creationId="{F724FF72-3CE3-3FEE-19B8-B413DD5F9DB5}"/>
          </ac:spMkLst>
        </pc:spChg>
        <pc:spChg chg="add mod">
          <ac:chgData name="bharath gupta" userId="42dda3196f95a913" providerId="LiveId" clId="{4BC18122-3F2D-4B49-AFF5-F3299F80AB68}" dt="2023-06-16T14:29:03.186" v="626"/>
          <ac:spMkLst>
            <pc:docMk/>
            <pc:sldMk cId="508668139" sldId="430"/>
            <ac:spMk id="20" creationId="{5B5ECE47-8AC7-C6C1-86A3-8B4961442249}"/>
          </ac:spMkLst>
        </pc:spChg>
        <pc:spChg chg="add del mod">
          <ac:chgData name="bharath gupta" userId="42dda3196f95a913" providerId="LiveId" clId="{4BC18122-3F2D-4B49-AFF5-F3299F80AB68}" dt="2023-06-16T14:29:23.066" v="627" actId="478"/>
          <ac:spMkLst>
            <pc:docMk/>
            <pc:sldMk cId="508668139" sldId="430"/>
            <ac:spMk id="21" creationId="{B7D1C25F-5776-E19B-33FE-E33376614F59}"/>
          </ac:spMkLst>
        </pc:spChg>
        <pc:spChg chg="add mod">
          <ac:chgData name="bharath gupta" userId="42dda3196f95a913" providerId="LiveId" clId="{4BC18122-3F2D-4B49-AFF5-F3299F80AB68}" dt="2023-06-16T14:29:42.907" v="656" actId="1076"/>
          <ac:spMkLst>
            <pc:docMk/>
            <pc:sldMk cId="508668139" sldId="430"/>
            <ac:spMk id="22" creationId="{99572410-D3B5-8437-A2C5-92F799575ABE}"/>
          </ac:spMkLst>
        </pc:spChg>
        <pc:spChg chg="add mod">
          <ac:chgData name="bharath gupta" userId="42dda3196f95a913" providerId="LiveId" clId="{4BC18122-3F2D-4B49-AFF5-F3299F80AB68}" dt="2023-06-16T14:29:42.907" v="656" actId="1076"/>
          <ac:spMkLst>
            <pc:docMk/>
            <pc:sldMk cId="508668139" sldId="430"/>
            <ac:spMk id="23" creationId="{9164C104-5C70-45D9-1319-9F96BB53D88F}"/>
          </ac:spMkLst>
        </pc:spChg>
        <pc:spChg chg="add mod">
          <ac:chgData name="bharath gupta" userId="42dda3196f95a913" providerId="LiveId" clId="{4BC18122-3F2D-4B49-AFF5-F3299F80AB68}" dt="2023-06-16T14:29:42.907" v="656" actId="1076"/>
          <ac:spMkLst>
            <pc:docMk/>
            <pc:sldMk cId="508668139" sldId="430"/>
            <ac:spMk id="24" creationId="{BD51556B-DDA2-1182-39E2-15E11BEF61C6}"/>
          </ac:spMkLst>
        </pc:spChg>
        <pc:spChg chg="add mod">
          <ac:chgData name="bharath gupta" userId="42dda3196f95a913" providerId="LiveId" clId="{4BC18122-3F2D-4B49-AFF5-F3299F80AB68}" dt="2023-06-16T14:29:58.778" v="713" actId="20577"/>
          <ac:spMkLst>
            <pc:docMk/>
            <pc:sldMk cId="508668139" sldId="430"/>
            <ac:spMk id="25" creationId="{CA26788A-4D0B-784C-EB07-2D3482F5DB75}"/>
          </ac:spMkLst>
        </pc:spChg>
        <pc:spChg chg="add mod">
          <ac:chgData name="bharath gupta" userId="42dda3196f95a913" providerId="LiveId" clId="{4BC18122-3F2D-4B49-AFF5-F3299F80AB68}" dt="2023-06-16T14:30:58.925" v="847" actId="115"/>
          <ac:spMkLst>
            <pc:docMk/>
            <pc:sldMk cId="508668139" sldId="430"/>
            <ac:spMk id="28" creationId="{65717EC0-11E7-6DBE-8EBA-FD8A10204175}"/>
          </ac:spMkLst>
        </pc:spChg>
        <pc:picChg chg="add mod">
          <ac:chgData name="bharath gupta" userId="42dda3196f95a913" providerId="LiveId" clId="{4BC18122-3F2D-4B49-AFF5-F3299F80AB68}" dt="2023-06-16T14:29:03.186" v="626"/>
          <ac:picMkLst>
            <pc:docMk/>
            <pc:sldMk cId="508668139" sldId="430"/>
            <ac:picMk id="26" creationId="{D9B3AFC9-60E8-D0B1-9F95-E557216E0AF7}"/>
          </ac:picMkLst>
        </pc:picChg>
        <pc:picChg chg="add mod">
          <ac:chgData name="bharath gupta" userId="42dda3196f95a913" providerId="LiveId" clId="{4BC18122-3F2D-4B49-AFF5-F3299F80AB68}" dt="2023-06-16T14:30:09.332" v="715" actId="1076"/>
          <ac:picMkLst>
            <pc:docMk/>
            <pc:sldMk cId="508668139" sldId="430"/>
            <ac:picMk id="27" creationId="{F515DF24-96C2-EA4F-A632-90E342D919B8}"/>
          </ac:picMkLst>
        </pc:picChg>
      </pc:sldChg>
      <pc:sldChg chg="addSp delSp modSp new mod">
        <pc:chgData name="bharath gupta" userId="42dda3196f95a913" providerId="LiveId" clId="{4BC18122-3F2D-4B49-AFF5-F3299F80AB68}" dt="2023-06-17T06:55:54.139" v="2882" actId="1076"/>
        <pc:sldMkLst>
          <pc:docMk/>
          <pc:sldMk cId="2733179647" sldId="431"/>
        </pc:sldMkLst>
        <pc:spChg chg="mod">
          <ac:chgData name="bharath gupta" userId="42dda3196f95a913" providerId="LiveId" clId="{4BC18122-3F2D-4B49-AFF5-F3299F80AB68}" dt="2023-06-17T05:20:40.399" v="2141" actId="20577"/>
          <ac:spMkLst>
            <pc:docMk/>
            <pc:sldMk cId="2733179647" sldId="431"/>
            <ac:spMk id="2" creationId="{80D12493-6C72-F0C8-0196-2C7271F0BB2E}"/>
          </ac:spMkLst>
        </pc:spChg>
        <pc:spChg chg="add mod">
          <ac:chgData name="bharath gupta" userId="42dda3196f95a913" providerId="LiveId" clId="{4BC18122-3F2D-4B49-AFF5-F3299F80AB68}" dt="2023-06-17T05:21:11.652" v="2172" actId="1076"/>
          <ac:spMkLst>
            <pc:docMk/>
            <pc:sldMk cId="2733179647" sldId="431"/>
            <ac:spMk id="3" creationId="{918993A7-D066-3B03-4917-E22B1AA89165}"/>
          </ac:spMkLst>
        </pc:spChg>
        <pc:spChg chg="add mod">
          <ac:chgData name="bharath gupta" userId="42dda3196f95a913" providerId="LiveId" clId="{4BC18122-3F2D-4B49-AFF5-F3299F80AB68}" dt="2023-06-17T05:22:47.915" v="2313" actId="20577"/>
          <ac:spMkLst>
            <pc:docMk/>
            <pc:sldMk cId="2733179647" sldId="431"/>
            <ac:spMk id="4" creationId="{3BDB548A-0EAC-2518-56FF-CF6064264FE8}"/>
          </ac:spMkLst>
        </pc:spChg>
        <pc:spChg chg="add mod">
          <ac:chgData name="bharath gupta" userId="42dda3196f95a913" providerId="LiveId" clId="{4BC18122-3F2D-4B49-AFF5-F3299F80AB68}" dt="2023-06-17T05:21:11.652" v="2172" actId="1076"/>
          <ac:spMkLst>
            <pc:docMk/>
            <pc:sldMk cId="2733179647" sldId="431"/>
            <ac:spMk id="5" creationId="{46593A04-F815-3EA6-16B1-1C9794DA171F}"/>
          </ac:spMkLst>
        </pc:spChg>
        <pc:spChg chg="add mod">
          <ac:chgData name="bharath gupta" userId="42dda3196f95a913" providerId="LiveId" clId="{4BC18122-3F2D-4B49-AFF5-F3299F80AB68}" dt="2023-06-17T05:21:11.652" v="2172" actId="1076"/>
          <ac:spMkLst>
            <pc:docMk/>
            <pc:sldMk cId="2733179647" sldId="431"/>
            <ac:spMk id="6" creationId="{33FE5C53-E3FF-AE75-CBF5-CE37AC44499A}"/>
          </ac:spMkLst>
        </pc:spChg>
        <pc:spChg chg="add del mod">
          <ac:chgData name="bharath gupta" userId="42dda3196f95a913" providerId="LiveId" clId="{4BC18122-3F2D-4B49-AFF5-F3299F80AB68}" dt="2023-06-17T05:23:08.476" v="2328" actId="478"/>
          <ac:spMkLst>
            <pc:docMk/>
            <pc:sldMk cId="2733179647" sldId="431"/>
            <ac:spMk id="7" creationId="{49D563C7-7F37-1DC4-8C7B-3991156F55E9}"/>
          </ac:spMkLst>
        </pc:spChg>
        <pc:spChg chg="add mod">
          <ac:chgData name="bharath gupta" userId="42dda3196f95a913" providerId="LiveId" clId="{4BC18122-3F2D-4B49-AFF5-F3299F80AB68}" dt="2023-06-17T05:40:12.797" v="2697" actId="20577"/>
          <ac:spMkLst>
            <pc:docMk/>
            <pc:sldMk cId="2733179647" sldId="431"/>
            <ac:spMk id="8" creationId="{43B417FC-8C18-E3B0-2DDB-D268942569E6}"/>
          </ac:spMkLst>
        </pc:spChg>
        <pc:spChg chg="add del mod">
          <ac:chgData name="bharath gupta" userId="42dda3196f95a913" providerId="LiveId" clId="{4BC18122-3F2D-4B49-AFF5-F3299F80AB68}" dt="2023-06-17T05:23:11.452" v="2330" actId="478"/>
          <ac:spMkLst>
            <pc:docMk/>
            <pc:sldMk cId="2733179647" sldId="431"/>
            <ac:spMk id="9" creationId="{85BD1EF1-FB16-9F5C-BAE7-DE864BB516EC}"/>
          </ac:spMkLst>
        </pc:spChg>
        <pc:spChg chg="add mod">
          <ac:chgData name="bharath gupta" userId="42dda3196f95a913" providerId="LiveId" clId="{4BC18122-3F2D-4B49-AFF5-F3299F80AB68}" dt="2023-06-17T05:40:29.780" v="2728" actId="20577"/>
          <ac:spMkLst>
            <pc:docMk/>
            <pc:sldMk cId="2733179647" sldId="431"/>
            <ac:spMk id="10" creationId="{1BC00AF8-94D2-FB83-8F02-876AE31D55CB}"/>
          </ac:spMkLst>
        </pc:spChg>
        <pc:spChg chg="add mod">
          <ac:chgData name="bharath gupta" userId="42dda3196f95a913" providerId="LiveId" clId="{4BC18122-3F2D-4B49-AFF5-F3299F80AB68}" dt="2023-06-17T05:39:48.681" v="2671" actId="1076"/>
          <ac:spMkLst>
            <pc:docMk/>
            <pc:sldMk cId="2733179647" sldId="431"/>
            <ac:spMk id="11" creationId="{27E86C76-F87B-6530-4493-D33E011DA567}"/>
          </ac:spMkLst>
        </pc:spChg>
        <pc:spChg chg="add mod">
          <ac:chgData name="bharath gupta" userId="42dda3196f95a913" providerId="LiveId" clId="{4BC18122-3F2D-4B49-AFF5-F3299F80AB68}" dt="2023-06-17T05:39:42.955" v="2670" actId="1076"/>
          <ac:spMkLst>
            <pc:docMk/>
            <pc:sldMk cId="2733179647" sldId="431"/>
            <ac:spMk id="12" creationId="{D661B044-4D91-EFCD-33A2-B68963464ABB}"/>
          </ac:spMkLst>
        </pc:spChg>
        <pc:spChg chg="add mod">
          <ac:chgData name="bharath gupta" userId="42dda3196f95a913" providerId="LiveId" clId="{4BC18122-3F2D-4B49-AFF5-F3299F80AB68}" dt="2023-06-17T06:55:54.139" v="2882" actId="1076"/>
          <ac:spMkLst>
            <pc:docMk/>
            <pc:sldMk cId="2733179647" sldId="431"/>
            <ac:spMk id="13" creationId="{23C7A000-9D85-15A8-0A6E-F3AF5BBE3BBA}"/>
          </ac:spMkLst>
        </pc:spChg>
        <pc:spChg chg="add mod">
          <ac:chgData name="bharath gupta" userId="42dda3196f95a913" providerId="LiveId" clId="{4BC18122-3F2D-4B49-AFF5-F3299F80AB68}" dt="2023-06-17T05:42:17.862" v="2740" actId="1076"/>
          <ac:spMkLst>
            <pc:docMk/>
            <pc:sldMk cId="2733179647" sldId="431"/>
            <ac:spMk id="14" creationId="{4A713D57-E409-2038-F8B1-3C297ACA22A7}"/>
          </ac:spMkLst>
        </pc:spChg>
        <pc:spChg chg="add mod">
          <ac:chgData name="bharath gupta" userId="42dda3196f95a913" providerId="LiveId" clId="{4BC18122-3F2D-4B49-AFF5-F3299F80AB68}" dt="2023-06-17T05:41:27.278" v="2732" actId="1076"/>
          <ac:spMkLst>
            <pc:docMk/>
            <pc:sldMk cId="2733179647" sldId="431"/>
            <ac:spMk id="15" creationId="{DC596209-2852-CB04-A9EB-8AB50693CAF1}"/>
          </ac:spMkLst>
        </pc:spChg>
        <pc:spChg chg="mod">
          <ac:chgData name="bharath gupta" userId="42dda3196f95a913" providerId="LiveId" clId="{4BC18122-3F2D-4B49-AFF5-F3299F80AB68}" dt="2023-06-17T05:41:05.784" v="2729"/>
          <ac:spMkLst>
            <pc:docMk/>
            <pc:sldMk cId="2733179647" sldId="431"/>
            <ac:spMk id="17" creationId="{79B8AB22-141B-EADC-C721-59A1BE6B61CB}"/>
          </ac:spMkLst>
        </pc:spChg>
        <pc:spChg chg="add mod">
          <ac:chgData name="bharath gupta" userId="42dda3196f95a913" providerId="LiveId" clId="{4BC18122-3F2D-4B49-AFF5-F3299F80AB68}" dt="2023-06-17T05:44:26.012" v="2867" actId="33524"/>
          <ac:spMkLst>
            <pc:docMk/>
            <pc:sldMk cId="2733179647" sldId="431"/>
            <ac:spMk id="25" creationId="{9833BCAD-B2E8-1241-B200-2C81B6EA775C}"/>
          </ac:spMkLst>
        </pc:spChg>
        <pc:grpChg chg="add del mod">
          <ac:chgData name="bharath gupta" userId="42dda3196f95a913" providerId="LiveId" clId="{4BC18122-3F2D-4B49-AFF5-F3299F80AB68}" dt="2023-06-17T05:41:12.407" v="2730" actId="478"/>
          <ac:grpSpMkLst>
            <pc:docMk/>
            <pc:sldMk cId="2733179647" sldId="431"/>
            <ac:grpSpMk id="16" creationId="{BD7015DE-1900-F5F7-1FDF-0FCACDE839A9}"/>
          </ac:grpSpMkLst>
        </pc:grpChg>
        <pc:picChg chg="mod">
          <ac:chgData name="bharath gupta" userId="42dda3196f95a913" providerId="LiveId" clId="{4BC18122-3F2D-4B49-AFF5-F3299F80AB68}" dt="2023-06-17T05:41:05.784" v="2729"/>
          <ac:picMkLst>
            <pc:docMk/>
            <pc:sldMk cId="2733179647" sldId="431"/>
            <ac:picMk id="18" creationId="{D5DF913E-B4A6-6C95-DFCC-4A2BBC6309DE}"/>
          </ac:picMkLst>
        </pc:picChg>
        <pc:picChg chg="add mod">
          <ac:chgData name="bharath gupta" userId="42dda3196f95a913" providerId="LiveId" clId="{4BC18122-3F2D-4B49-AFF5-F3299F80AB68}" dt="2023-06-17T05:41:27.278" v="2732" actId="1076"/>
          <ac:picMkLst>
            <pc:docMk/>
            <pc:sldMk cId="2733179647" sldId="431"/>
            <ac:picMk id="19" creationId="{45837A49-7F7F-8BEF-6D5F-5B1D15809863}"/>
          </ac:picMkLst>
        </pc:picChg>
        <pc:picChg chg="add mod">
          <ac:chgData name="bharath gupta" userId="42dda3196f95a913" providerId="LiveId" clId="{4BC18122-3F2D-4B49-AFF5-F3299F80AB68}" dt="2023-06-17T05:42:17.862" v="2740" actId="1076"/>
          <ac:picMkLst>
            <pc:docMk/>
            <pc:sldMk cId="2733179647" sldId="431"/>
            <ac:picMk id="20" creationId="{A8702599-9E03-5B4B-E8A3-82A7A261323D}"/>
          </ac:picMkLst>
        </pc:picChg>
        <pc:picChg chg="add del mod">
          <ac:chgData name="bharath gupta" userId="42dda3196f95a913" providerId="LiveId" clId="{4BC18122-3F2D-4B49-AFF5-F3299F80AB68}" dt="2023-06-17T05:41:13.197" v="2731" actId="478"/>
          <ac:picMkLst>
            <pc:docMk/>
            <pc:sldMk cId="2733179647" sldId="431"/>
            <ac:picMk id="21" creationId="{CB158445-888E-3197-7165-E2CDA5A787A3}"/>
          </ac:picMkLst>
        </pc:picChg>
        <pc:picChg chg="add mod">
          <ac:chgData name="bharath gupta" userId="42dda3196f95a913" providerId="LiveId" clId="{4BC18122-3F2D-4B49-AFF5-F3299F80AB68}" dt="2023-06-17T06:55:50.491" v="2881" actId="14100"/>
          <ac:picMkLst>
            <pc:docMk/>
            <pc:sldMk cId="2733179647" sldId="431"/>
            <ac:picMk id="22" creationId="{0F6DFC9C-5742-9132-4FA3-48DAFAD00896}"/>
          </ac:picMkLst>
        </pc:picChg>
        <pc:cxnChg chg="add mod">
          <ac:chgData name="bharath gupta" userId="42dda3196f95a913" providerId="LiveId" clId="{4BC18122-3F2D-4B49-AFF5-F3299F80AB68}" dt="2023-06-17T05:43:35.209" v="2755" actId="14100"/>
          <ac:cxnSpMkLst>
            <pc:docMk/>
            <pc:sldMk cId="2733179647" sldId="431"/>
            <ac:cxnSpMk id="23" creationId="{E475037D-6E3E-BA0E-569C-7EC733F278AC}"/>
          </ac:cxnSpMkLst>
        </pc:cxnChg>
      </pc:sldChg>
      <pc:sldChg chg="add">
        <pc:chgData name="bharath gupta" userId="42dda3196f95a913" providerId="LiveId" clId="{4BC18122-3F2D-4B49-AFF5-F3299F80AB68}" dt="2023-06-17T05:51:30.824" v="2878"/>
        <pc:sldMkLst>
          <pc:docMk/>
          <pc:sldMk cId="2379010553" sldId="432"/>
        </pc:sldMkLst>
      </pc:sldChg>
    </pc:docChg>
  </pc:docChgLst>
  <pc:docChgLst>
    <pc:chgData name="Guest User" providerId="Windows Live" clId="Web-{4EDA3F1D-9C9C-4D1E-92FD-DA0A7CC71DB7}"/>
    <pc:docChg chg="modSld">
      <pc:chgData name="Guest User" userId="" providerId="Windows Live" clId="Web-{4EDA3F1D-9C9C-4D1E-92FD-DA0A7CC71DB7}" dt="2023-06-09T06:12:45.586" v="47"/>
      <pc:docMkLst>
        <pc:docMk/>
      </pc:docMkLst>
      <pc:sldChg chg="modSp">
        <pc:chgData name="Guest User" userId="" providerId="Windows Live" clId="Web-{4EDA3F1D-9C9C-4D1E-92FD-DA0A7CC71DB7}" dt="2023-06-09T06:12:45.586" v="47"/>
        <pc:sldMkLst>
          <pc:docMk/>
          <pc:sldMk cId="3559742261" sldId="419"/>
        </pc:sldMkLst>
        <pc:spChg chg="mod">
          <ac:chgData name="Guest User" userId="" providerId="Windows Live" clId="Web-{4EDA3F1D-9C9C-4D1E-92FD-DA0A7CC71DB7}" dt="2023-06-09T06:11:57.225" v="3" actId="20577"/>
          <ac:spMkLst>
            <pc:docMk/>
            <pc:sldMk cId="3559742261" sldId="419"/>
            <ac:spMk id="1798" creationId="{00000000-0000-0000-0000-000000000000}"/>
          </ac:spMkLst>
        </pc:spChg>
        <pc:graphicFrameChg chg="mod modGraphic">
          <ac:chgData name="Guest User" userId="" providerId="Windows Live" clId="Web-{4EDA3F1D-9C9C-4D1E-92FD-DA0A7CC71DB7}" dt="2023-06-09T06:12:45.586" v="47"/>
          <ac:graphicFrameMkLst>
            <pc:docMk/>
            <pc:sldMk cId="3559742261" sldId="419"/>
            <ac:graphicFrameMk id="1802" creationId="{00000000-0000-0000-0000-000000000000}"/>
          </ac:graphicFrameMkLst>
        </pc:graphicFrameChg>
      </pc:sldChg>
    </pc:docChg>
  </pc:docChgLst>
  <pc:docChgLst>
    <pc:chgData name="OSD to Secretary to CM" userId="3de62f4ed0db5c1c" providerId="Windows Live" clId="Web-{FECFBD75-A186-4A3B-B43B-D2EBFEBD6282}"/>
    <pc:docChg chg="addSld modSld">
      <pc:chgData name="OSD to Secretary to CM" userId="3de62f4ed0db5c1c" providerId="Windows Live" clId="Web-{FECFBD75-A186-4A3B-B43B-D2EBFEBD6282}" dt="2023-05-04T09:48:25.617" v="107" actId="20577"/>
      <pc:docMkLst>
        <pc:docMk/>
      </pc:docMkLst>
      <pc:sldChg chg="addSp modSp">
        <pc:chgData name="OSD to Secretary to CM" userId="3de62f4ed0db5c1c" providerId="Windows Live" clId="Web-{FECFBD75-A186-4A3B-B43B-D2EBFEBD6282}" dt="2023-05-04T09:48:15.695" v="104" actId="20577"/>
        <pc:sldMkLst>
          <pc:docMk/>
          <pc:sldMk cId="3990285524" sldId="362"/>
        </pc:sldMkLst>
        <pc:spChg chg="add mod">
          <ac:chgData name="OSD to Secretary to CM" userId="3de62f4ed0db5c1c" providerId="Windows Live" clId="Web-{FECFBD75-A186-4A3B-B43B-D2EBFEBD6282}" dt="2023-05-04T09:48:15.695" v="104" actId="20577"/>
          <ac:spMkLst>
            <pc:docMk/>
            <pc:sldMk cId="3990285524" sldId="362"/>
            <ac:spMk id="20" creationId="{FB5D9EE4-A632-C8C8-183D-1D2512390E1D}"/>
          </ac:spMkLst>
        </pc:spChg>
      </pc:sldChg>
      <pc:sldChg chg="addSp modSp">
        <pc:chgData name="OSD to Secretary to CM" userId="3de62f4ed0db5c1c" providerId="Windows Live" clId="Web-{FECFBD75-A186-4A3B-B43B-D2EBFEBD6282}" dt="2023-05-04T09:47:58.492" v="102" actId="20577"/>
        <pc:sldMkLst>
          <pc:docMk/>
          <pc:sldMk cId="1594836178" sldId="408"/>
        </pc:sldMkLst>
        <pc:spChg chg="add mod">
          <ac:chgData name="OSD to Secretary to CM" userId="3de62f4ed0db5c1c" providerId="Windows Live" clId="Web-{FECFBD75-A186-4A3B-B43B-D2EBFEBD6282}" dt="2023-05-04T09:47:58.492" v="102" actId="20577"/>
          <ac:spMkLst>
            <pc:docMk/>
            <pc:sldMk cId="1594836178" sldId="408"/>
            <ac:spMk id="9" creationId="{2DC01F59-C7BC-5467-0664-DC9E3A720FD3}"/>
          </ac:spMkLst>
        </pc:spChg>
      </pc:sldChg>
      <pc:sldChg chg="addSp modSp">
        <pc:chgData name="OSD to Secretary to CM" userId="3de62f4ed0db5c1c" providerId="Windows Live" clId="Web-{FECFBD75-A186-4A3B-B43B-D2EBFEBD6282}" dt="2023-05-04T09:47:25.272" v="99" actId="20577"/>
        <pc:sldMkLst>
          <pc:docMk/>
          <pc:sldMk cId="750348935" sldId="410"/>
        </pc:sldMkLst>
        <pc:spChg chg="add mod">
          <ac:chgData name="OSD to Secretary to CM" userId="3de62f4ed0db5c1c" providerId="Windows Live" clId="Web-{FECFBD75-A186-4A3B-B43B-D2EBFEBD6282}" dt="2023-05-04T09:47:25.272" v="99" actId="20577"/>
          <ac:spMkLst>
            <pc:docMk/>
            <pc:sldMk cId="750348935" sldId="410"/>
            <ac:spMk id="17" creationId="{2CE5566F-90AF-124A-B32D-2D4289C2E7A7}"/>
          </ac:spMkLst>
        </pc:spChg>
      </pc:sldChg>
      <pc:sldChg chg="addSp modSp">
        <pc:chgData name="OSD to Secretary to CM" userId="3de62f4ed0db5c1c" providerId="Windows Live" clId="Web-{FECFBD75-A186-4A3B-B43B-D2EBFEBD6282}" dt="2023-05-04T09:48:25.617" v="107" actId="20577"/>
        <pc:sldMkLst>
          <pc:docMk/>
          <pc:sldMk cId="4292551305" sldId="413"/>
        </pc:sldMkLst>
        <pc:spChg chg="add mod">
          <ac:chgData name="OSD to Secretary to CM" userId="3de62f4ed0db5c1c" providerId="Windows Live" clId="Web-{FECFBD75-A186-4A3B-B43B-D2EBFEBD6282}" dt="2023-05-04T09:48:25.617" v="107" actId="20577"/>
          <ac:spMkLst>
            <pc:docMk/>
            <pc:sldMk cId="4292551305" sldId="413"/>
            <ac:spMk id="9" creationId="{16FA3C1A-783B-C452-3F60-2121B08D771D}"/>
          </ac:spMkLst>
        </pc:spChg>
      </pc:sldChg>
      <pc:sldChg chg="addSp modSp">
        <pc:chgData name="OSD to Secretary to CM" userId="3de62f4ed0db5c1c" providerId="Windows Live" clId="Web-{FECFBD75-A186-4A3B-B43B-D2EBFEBD6282}" dt="2023-05-04T09:47:45.648" v="101" actId="20577"/>
        <pc:sldMkLst>
          <pc:docMk/>
          <pc:sldMk cId="3025225144" sldId="416"/>
        </pc:sldMkLst>
        <pc:spChg chg="add mod">
          <ac:chgData name="OSD to Secretary to CM" userId="3de62f4ed0db5c1c" providerId="Windows Live" clId="Web-{FECFBD75-A186-4A3B-B43B-D2EBFEBD6282}" dt="2023-05-04T09:47:45.648" v="101" actId="20577"/>
          <ac:spMkLst>
            <pc:docMk/>
            <pc:sldMk cId="3025225144" sldId="416"/>
            <ac:spMk id="5" creationId="{5D4EF215-AB16-AF60-80CF-E04F4B9578E6}"/>
          </ac:spMkLst>
        </pc:spChg>
      </pc:sldChg>
      <pc:sldChg chg="addSp modSp">
        <pc:chgData name="OSD to Secretary to CM" userId="3de62f4ed0db5c1c" providerId="Windows Live" clId="Web-{FECFBD75-A186-4A3B-B43B-D2EBFEBD6282}" dt="2023-05-04T09:48:20.617" v="105" actId="20577"/>
        <pc:sldMkLst>
          <pc:docMk/>
          <pc:sldMk cId="3077045029" sldId="417"/>
        </pc:sldMkLst>
        <pc:spChg chg="add mod">
          <ac:chgData name="OSD to Secretary to CM" userId="3de62f4ed0db5c1c" providerId="Windows Live" clId="Web-{FECFBD75-A186-4A3B-B43B-D2EBFEBD6282}" dt="2023-05-04T09:48:20.617" v="105" actId="20577"/>
          <ac:spMkLst>
            <pc:docMk/>
            <pc:sldMk cId="3077045029" sldId="417"/>
            <ac:spMk id="5" creationId="{481DDE13-9E7A-034F-F1F3-F1C3FA8A7357}"/>
          </ac:spMkLst>
        </pc:spChg>
      </pc:sldChg>
      <pc:sldChg chg="modSp add">
        <pc:chgData name="OSD to Secretary to CM" userId="3de62f4ed0db5c1c" providerId="Windows Live" clId="Web-{FECFBD75-A186-4A3B-B43B-D2EBFEBD6282}" dt="2023-05-04T09:45:12.488" v="92"/>
        <pc:sldMkLst>
          <pc:docMk/>
          <pc:sldMk cId="632194261" sldId="418"/>
        </pc:sldMkLst>
        <pc:spChg chg="mod">
          <ac:chgData name="OSD to Secretary to CM" userId="3de62f4ed0db5c1c" providerId="Windows Live" clId="Web-{FECFBD75-A186-4A3B-B43B-D2EBFEBD6282}" dt="2023-05-04T09:40:35.699" v="7" actId="20577"/>
          <ac:spMkLst>
            <pc:docMk/>
            <pc:sldMk cId="632194261" sldId="418"/>
            <ac:spMk id="2" creationId="{EDBF36DD-257B-EF00-14FD-24D44AB45727}"/>
          </ac:spMkLst>
        </pc:spChg>
        <pc:graphicFrameChg chg="mod modGraphic">
          <ac:chgData name="OSD to Secretary to CM" userId="3de62f4ed0db5c1c" providerId="Windows Live" clId="Web-{FECFBD75-A186-4A3B-B43B-D2EBFEBD6282}" dt="2023-05-04T09:45:12.488" v="92"/>
          <ac:graphicFrameMkLst>
            <pc:docMk/>
            <pc:sldMk cId="632194261" sldId="418"/>
            <ac:graphicFrameMk id="7" creationId="{714FAE75-E6CD-AC9B-AE3F-A94A511350ED}"/>
          </ac:graphicFrameMkLst>
        </pc:graphicFrameChg>
        <pc:graphicFrameChg chg="mod modGraphic">
          <ac:chgData name="OSD to Secretary to CM" userId="3de62f4ed0db5c1c" providerId="Windows Live" clId="Web-{FECFBD75-A186-4A3B-B43B-D2EBFEBD6282}" dt="2023-05-04T09:44:48.659" v="80"/>
          <ac:graphicFrameMkLst>
            <pc:docMk/>
            <pc:sldMk cId="632194261" sldId="418"/>
            <ac:graphicFrameMk id="11" creationId="{52178998-D312-4A19-BAAC-3D8D6247E642}"/>
          </ac:graphicFrameMkLst>
        </pc:graphicFrameChg>
        <pc:graphicFrameChg chg="mod modGraphic">
          <ac:chgData name="OSD to Secretary to CM" userId="3de62f4ed0db5c1c" providerId="Windows Live" clId="Web-{FECFBD75-A186-4A3B-B43B-D2EBFEBD6282}" dt="2023-05-04T09:44:31.862" v="62"/>
          <ac:graphicFrameMkLst>
            <pc:docMk/>
            <pc:sldMk cId="632194261" sldId="418"/>
            <ac:graphicFrameMk id="15" creationId="{EE0450F1-CA80-0239-090D-25130A4834F7}"/>
          </ac:graphicFrameMkLst>
        </pc:graphicFrameChg>
      </pc:sldChg>
    </pc:docChg>
  </pc:docChgLst>
  <pc:docChgLst>
    <pc:chgData name="bharath gupta" userId="42dda3196f95a913" providerId="LiveId" clId="{E2836B09-7FB4-4F87-B25C-217C4D4C3347}"/>
    <pc:docChg chg="undo custSel addSld delSld modSld">
      <pc:chgData name="bharath gupta" userId="42dda3196f95a913" providerId="LiveId" clId="{E2836B09-7FB4-4F87-B25C-217C4D4C3347}" dt="2023-06-09T08:10:38.438" v="2868" actId="1076"/>
      <pc:docMkLst>
        <pc:docMk/>
      </pc:docMkLst>
      <pc:sldChg chg="modSp mod">
        <pc:chgData name="bharath gupta" userId="42dda3196f95a913" providerId="LiveId" clId="{E2836B09-7FB4-4F87-B25C-217C4D4C3347}" dt="2023-06-08T10:50:43.757" v="22" actId="20577"/>
        <pc:sldMkLst>
          <pc:docMk/>
          <pc:sldMk cId="1919285626" sldId="256"/>
        </pc:sldMkLst>
        <pc:spChg chg="mod">
          <ac:chgData name="bharath gupta" userId="42dda3196f95a913" providerId="LiveId" clId="{E2836B09-7FB4-4F87-B25C-217C4D4C3347}" dt="2023-06-08T10:50:43.757" v="22" actId="20577"/>
          <ac:spMkLst>
            <pc:docMk/>
            <pc:sldMk cId="1919285626" sldId="256"/>
            <ac:spMk id="2" creationId="{FCB32221-7CBD-7844-A132-BD74C7ACFC2C}"/>
          </ac:spMkLst>
        </pc:spChg>
      </pc:sldChg>
      <pc:sldChg chg="del">
        <pc:chgData name="bharath gupta" userId="42dda3196f95a913" providerId="LiveId" clId="{E2836B09-7FB4-4F87-B25C-217C4D4C3347}" dt="2023-06-08T10:45:59.731" v="0" actId="47"/>
        <pc:sldMkLst>
          <pc:docMk/>
          <pc:sldMk cId="99436055" sldId="414"/>
        </pc:sldMkLst>
      </pc:sldChg>
      <pc:sldChg chg="del">
        <pc:chgData name="bharath gupta" userId="42dda3196f95a913" providerId="LiveId" clId="{E2836B09-7FB4-4F87-B25C-217C4D4C3347}" dt="2023-06-08T10:45:59.731" v="0" actId="47"/>
        <pc:sldMkLst>
          <pc:docMk/>
          <pc:sldMk cId="3139353658" sldId="415"/>
        </pc:sldMkLst>
      </pc:sldChg>
      <pc:sldChg chg="del">
        <pc:chgData name="bharath gupta" userId="42dda3196f95a913" providerId="LiveId" clId="{E2836B09-7FB4-4F87-B25C-217C4D4C3347}" dt="2023-06-08T10:45:59.731" v="0" actId="47"/>
        <pc:sldMkLst>
          <pc:docMk/>
          <pc:sldMk cId="4105904119" sldId="416"/>
        </pc:sldMkLst>
      </pc:sldChg>
      <pc:sldChg chg="del">
        <pc:chgData name="bharath gupta" userId="42dda3196f95a913" providerId="LiveId" clId="{E2836B09-7FB4-4F87-B25C-217C4D4C3347}" dt="2023-06-08T10:45:59.731" v="0" actId="47"/>
        <pc:sldMkLst>
          <pc:docMk/>
          <pc:sldMk cId="1850939214" sldId="417"/>
        </pc:sldMkLst>
      </pc:sldChg>
      <pc:sldChg chg="del">
        <pc:chgData name="bharath gupta" userId="42dda3196f95a913" providerId="LiveId" clId="{E2836B09-7FB4-4F87-B25C-217C4D4C3347}" dt="2023-06-09T07:21:16.008" v="2581" actId="47"/>
        <pc:sldMkLst>
          <pc:docMk/>
          <pc:sldMk cId="473550942" sldId="418"/>
        </pc:sldMkLst>
      </pc:sldChg>
      <pc:sldChg chg="modSp mod">
        <pc:chgData name="bharath gupta" userId="42dda3196f95a913" providerId="LiveId" clId="{E2836B09-7FB4-4F87-B25C-217C4D4C3347}" dt="2023-06-08T11:10:12.328" v="153" actId="20577"/>
        <pc:sldMkLst>
          <pc:docMk/>
          <pc:sldMk cId="3559742261" sldId="419"/>
        </pc:sldMkLst>
        <pc:spChg chg="mod">
          <ac:chgData name="bharath gupta" userId="42dda3196f95a913" providerId="LiveId" clId="{E2836B09-7FB4-4F87-B25C-217C4D4C3347}" dt="2023-06-08T10:46:26.791" v="15" actId="20577"/>
          <ac:spMkLst>
            <pc:docMk/>
            <pc:sldMk cId="3559742261" sldId="419"/>
            <ac:spMk id="1798" creationId="{00000000-0000-0000-0000-000000000000}"/>
          </ac:spMkLst>
        </pc:spChg>
        <pc:graphicFrameChg chg="modGraphic">
          <ac:chgData name="bharath gupta" userId="42dda3196f95a913" providerId="LiveId" clId="{E2836B09-7FB4-4F87-B25C-217C4D4C3347}" dt="2023-06-08T10:51:22.431" v="61" actId="20577"/>
          <ac:graphicFrameMkLst>
            <pc:docMk/>
            <pc:sldMk cId="3559742261" sldId="419"/>
            <ac:graphicFrameMk id="1800" creationId="{00000000-0000-0000-0000-000000000000}"/>
          </ac:graphicFrameMkLst>
        </pc:graphicFrameChg>
        <pc:graphicFrameChg chg="mod modGraphic">
          <ac:chgData name="bharath gupta" userId="42dda3196f95a913" providerId="LiveId" clId="{E2836B09-7FB4-4F87-B25C-217C4D4C3347}" dt="2023-06-08T11:10:12.328" v="153" actId="20577"/>
          <ac:graphicFrameMkLst>
            <pc:docMk/>
            <pc:sldMk cId="3559742261" sldId="419"/>
            <ac:graphicFrameMk id="1802" creationId="{00000000-0000-0000-0000-000000000000}"/>
          </ac:graphicFrameMkLst>
        </pc:graphicFrameChg>
        <pc:graphicFrameChg chg="mod">
          <ac:chgData name="bharath gupta" userId="42dda3196f95a913" providerId="LiveId" clId="{E2836B09-7FB4-4F87-B25C-217C4D4C3347}" dt="2023-06-08T10:50:36.327" v="17"/>
          <ac:graphicFrameMkLst>
            <pc:docMk/>
            <pc:sldMk cId="3559742261" sldId="419"/>
            <ac:graphicFrameMk id="1804" creationId="{00000000-0000-0000-0000-000000000000}"/>
          </ac:graphicFrameMkLst>
        </pc:graphicFrameChg>
      </pc:sldChg>
      <pc:sldChg chg="addSp delSp modSp new mod">
        <pc:chgData name="bharath gupta" userId="42dda3196f95a913" providerId="LiveId" clId="{E2836B09-7FB4-4F87-B25C-217C4D4C3347}" dt="2023-06-09T08:10:38.438" v="2868" actId="1076"/>
        <pc:sldMkLst>
          <pc:docMk/>
          <pc:sldMk cId="1448743069" sldId="420"/>
        </pc:sldMkLst>
        <pc:spChg chg="mod">
          <ac:chgData name="bharath gupta" userId="42dda3196f95a913" providerId="LiveId" clId="{E2836B09-7FB4-4F87-B25C-217C4D4C3347}" dt="2023-06-09T03:39:07.128" v="178" actId="20577"/>
          <ac:spMkLst>
            <pc:docMk/>
            <pc:sldMk cId="1448743069" sldId="420"/>
            <ac:spMk id="2" creationId="{DAC389A3-68BF-6921-0EF3-2B27A51A3FA8}"/>
          </ac:spMkLst>
        </pc:spChg>
        <pc:spChg chg="add mod">
          <ac:chgData name="bharath gupta" userId="42dda3196f95a913" providerId="LiveId" clId="{E2836B09-7FB4-4F87-B25C-217C4D4C3347}" dt="2023-06-09T08:10:38.438" v="2868" actId="1076"/>
          <ac:spMkLst>
            <pc:docMk/>
            <pc:sldMk cId="1448743069" sldId="420"/>
            <ac:spMk id="3" creationId="{7A203E15-4A9A-3959-59A0-DB197D135616}"/>
          </ac:spMkLst>
        </pc:spChg>
        <pc:spChg chg="add mod">
          <ac:chgData name="bharath gupta" userId="42dda3196f95a913" providerId="LiveId" clId="{E2836B09-7FB4-4F87-B25C-217C4D4C3347}" dt="2023-06-09T08:10:27.681" v="2867" actId="33524"/>
          <ac:spMkLst>
            <pc:docMk/>
            <pc:sldMk cId="1448743069" sldId="420"/>
            <ac:spMk id="4" creationId="{CCD19095-C3B8-2366-6401-BA07EE0B9905}"/>
          </ac:spMkLst>
        </pc:spChg>
        <pc:spChg chg="add mod">
          <ac:chgData name="bharath gupta" userId="42dda3196f95a913" providerId="LiveId" clId="{E2836B09-7FB4-4F87-B25C-217C4D4C3347}" dt="2023-06-09T07:32:25.466" v="2677" actId="1076"/>
          <ac:spMkLst>
            <pc:docMk/>
            <pc:sldMk cId="1448743069" sldId="420"/>
            <ac:spMk id="5" creationId="{E3541A22-8319-5250-ECC6-D3515736032B}"/>
          </ac:spMkLst>
        </pc:spChg>
        <pc:spChg chg="add mod">
          <ac:chgData name="bharath gupta" userId="42dda3196f95a913" providerId="LiveId" clId="{E2836B09-7FB4-4F87-B25C-217C4D4C3347}" dt="2023-06-09T07:32:25.466" v="2677" actId="1076"/>
          <ac:spMkLst>
            <pc:docMk/>
            <pc:sldMk cId="1448743069" sldId="420"/>
            <ac:spMk id="9" creationId="{B6DF8CDE-2058-BD8F-4B25-D067A07E4820}"/>
          </ac:spMkLst>
        </pc:spChg>
        <pc:graphicFrameChg chg="add mod">
          <ac:chgData name="bharath gupta" userId="42dda3196f95a913" providerId="LiveId" clId="{E2836B09-7FB4-4F87-B25C-217C4D4C3347}" dt="2023-06-09T07:39:18.731" v="2720" actId="14100"/>
          <ac:graphicFrameMkLst>
            <pc:docMk/>
            <pc:sldMk cId="1448743069" sldId="420"/>
            <ac:graphicFrameMk id="6" creationId="{77F8FB68-0569-89B8-2B76-E669ADA845A7}"/>
          </ac:graphicFrameMkLst>
        </pc:graphicFrameChg>
        <pc:graphicFrameChg chg="add mod">
          <ac:chgData name="bharath gupta" userId="42dda3196f95a913" providerId="LiveId" clId="{E2836B09-7FB4-4F87-B25C-217C4D4C3347}" dt="2023-06-09T07:37:14.670" v="2681" actId="2711"/>
          <ac:graphicFrameMkLst>
            <pc:docMk/>
            <pc:sldMk cId="1448743069" sldId="420"/>
            <ac:graphicFrameMk id="7" creationId="{A4835562-E178-5018-4A18-8518F3B0B361}"/>
          </ac:graphicFrameMkLst>
        </pc:graphicFrameChg>
        <pc:graphicFrameChg chg="add del mod modGraphic">
          <ac:chgData name="bharath gupta" userId="42dda3196f95a913" providerId="LiveId" clId="{E2836B09-7FB4-4F87-B25C-217C4D4C3347}" dt="2023-06-09T07:31:06.277" v="2605" actId="478"/>
          <ac:graphicFrameMkLst>
            <pc:docMk/>
            <pc:sldMk cId="1448743069" sldId="420"/>
            <ac:graphicFrameMk id="8" creationId="{53BCCCD1-630D-39AB-ECF5-A336F240FF82}"/>
          </ac:graphicFrameMkLst>
        </pc:graphicFrameChg>
      </pc:sldChg>
      <pc:sldChg chg="addSp delSp modSp new mod">
        <pc:chgData name="bharath gupta" userId="42dda3196f95a913" providerId="LiveId" clId="{E2836B09-7FB4-4F87-B25C-217C4D4C3347}" dt="2023-06-09T08:09:11.114" v="2866" actId="207"/>
        <pc:sldMkLst>
          <pc:docMk/>
          <pc:sldMk cId="2751131352" sldId="421"/>
        </pc:sldMkLst>
        <pc:spChg chg="mod">
          <ac:chgData name="bharath gupta" userId="42dda3196f95a913" providerId="LiveId" clId="{E2836B09-7FB4-4F87-B25C-217C4D4C3347}" dt="2023-06-09T03:46:09.393" v="308" actId="20577"/>
          <ac:spMkLst>
            <pc:docMk/>
            <pc:sldMk cId="2751131352" sldId="421"/>
            <ac:spMk id="2" creationId="{EAEAF11C-C3BA-0E94-DD38-BB9C9AF59852}"/>
          </ac:spMkLst>
        </pc:spChg>
        <pc:spChg chg="add mod">
          <ac:chgData name="bharath gupta" userId="42dda3196f95a913" providerId="LiveId" clId="{E2836B09-7FB4-4F87-B25C-217C4D4C3347}" dt="2023-06-09T08:06:59.232" v="2840" actId="20577"/>
          <ac:spMkLst>
            <pc:docMk/>
            <pc:sldMk cId="2751131352" sldId="421"/>
            <ac:spMk id="3" creationId="{909AD190-20AE-D696-4968-F6BAAD3400E4}"/>
          </ac:spMkLst>
        </pc:spChg>
        <pc:spChg chg="add mod">
          <ac:chgData name="bharath gupta" userId="42dda3196f95a913" providerId="LiveId" clId="{E2836B09-7FB4-4F87-B25C-217C4D4C3347}" dt="2023-06-09T08:07:08.889" v="2841" actId="113"/>
          <ac:spMkLst>
            <pc:docMk/>
            <pc:sldMk cId="2751131352" sldId="421"/>
            <ac:spMk id="4" creationId="{4CAACB30-4F84-F0AA-E850-7E009AD195B3}"/>
          </ac:spMkLst>
        </pc:spChg>
        <pc:spChg chg="add mod">
          <ac:chgData name="bharath gupta" userId="42dda3196f95a913" providerId="LiveId" clId="{E2836B09-7FB4-4F87-B25C-217C4D4C3347}" dt="2023-06-09T08:07:32.034" v="2842" actId="1076"/>
          <ac:spMkLst>
            <pc:docMk/>
            <pc:sldMk cId="2751131352" sldId="421"/>
            <ac:spMk id="6" creationId="{076B3A8D-5E12-B55A-8B76-ED5E23656618}"/>
          </ac:spMkLst>
        </pc:spChg>
        <pc:spChg chg="add mod">
          <ac:chgData name="bharath gupta" userId="42dda3196f95a913" providerId="LiveId" clId="{E2836B09-7FB4-4F87-B25C-217C4D4C3347}" dt="2023-06-09T08:09:11.114" v="2866" actId="207"/>
          <ac:spMkLst>
            <pc:docMk/>
            <pc:sldMk cId="2751131352" sldId="421"/>
            <ac:spMk id="7" creationId="{0C3869DE-5B29-7E7B-40C1-715E5F96284C}"/>
          </ac:spMkLst>
        </pc:spChg>
        <pc:spChg chg="add mod">
          <ac:chgData name="bharath gupta" userId="42dda3196f95a913" providerId="LiveId" clId="{E2836B09-7FB4-4F87-B25C-217C4D4C3347}" dt="2023-06-09T07:43:57.194" v="2801" actId="207"/>
          <ac:spMkLst>
            <pc:docMk/>
            <pc:sldMk cId="2751131352" sldId="421"/>
            <ac:spMk id="8" creationId="{3A66D9CB-A1AC-F3BE-29D0-D8FAB4A6AC85}"/>
          </ac:spMkLst>
        </pc:spChg>
        <pc:spChg chg="add mod">
          <ac:chgData name="bharath gupta" userId="42dda3196f95a913" providerId="LiveId" clId="{E2836B09-7FB4-4F87-B25C-217C4D4C3347}" dt="2023-06-09T07:40:50.775" v="2732" actId="1076"/>
          <ac:spMkLst>
            <pc:docMk/>
            <pc:sldMk cId="2751131352" sldId="421"/>
            <ac:spMk id="9" creationId="{3A664CE0-F218-0777-B3F1-A12F9129D46E}"/>
          </ac:spMkLst>
        </pc:spChg>
        <pc:spChg chg="add mod">
          <ac:chgData name="bharath gupta" userId="42dda3196f95a913" providerId="LiveId" clId="{E2836B09-7FB4-4F87-B25C-217C4D4C3347}" dt="2023-06-09T08:08:03.545" v="2846" actId="1076"/>
          <ac:spMkLst>
            <pc:docMk/>
            <pc:sldMk cId="2751131352" sldId="421"/>
            <ac:spMk id="12" creationId="{83FB9BCC-7B35-F2FE-AC1A-CC46456F1E00}"/>
          </ac:spMkLst>
        </pc:spChg>
        <pc:spChg chg="add mod">
          <ac:chgData name="bharath gupta" userId="42dda3196f95a913" providerId="LiveId" clId="{E2836B09-7FB4-4F87-B25C-217C4D4C3347}" dt="2023-06-09T08:08:06.776" v="2847" actId="1076"/>
          <ac:spMkLst>
            <pc:docMk/>
            <pc:sldMk cId="2751131352" sldId="421"/>
            <ac:spMk id="13" creationId="{BBBDC92E-9C73-6D82-D737-7A72AE0C78E2}"/>
          </ac:spMkLst>
        </pc:spChg>
        <pc:graphicFrameChg chg="add mod modGraphic">
          <ac:chgData name="bharath gupta" userId="42dda3196f95a913" providerId="LiveId" clId="{E2836B09-7FB4-4F87-B25C-217C4D4C3347}" dt="2023-06-09T08:08:34.250" v="2861" actId="404"/>
          <ac:graphicFrameMkLst>
            <pc:docMk/>
            <pc:sldMk cId="2751131352" sldId="421"/>
            <ac:graphicFrameMk id="5" creationId="{300C144F-A909-40E9-B7C6-77294566CD1C}"/>
          </ac:graphicFrameMkLst>
        </pc:graphicFrameChg>
        <pc:graphicFrameChg chg="add mod modGraphic">
          <ac:chgData name="bharath gupta" userId="42dda3196f95a913" providerId="LiveId" clId="{E2836B09-7FB4-4F87-B25C-217C4D4C3347}" dt="2023-06-09T07:44:13.024" v="2803" actId="2711"/>
          <ac:graphicFrameMkLst>
            <pc:docMk/>
            <pc:sldMk cId="2751131352" sldId="421"/>
            <ac:graphicFrameMk id="10" creationId="{534BEE58-E680-B04B-3065-80E2DAAA97CD}"/>
          </ac:graphicFrameMkLst>
        </pc:graphicFrameChg>
        <pc:graphicFrameChg chg="add del mod modGraphic">
          <ac:chgData name="bharath gupta" userId="42dda3196f95a913" providerId="LiveId" clId="{E2836B09-7FB4-4F87-B25C-217C4D4C3347}" dt="2023-06-09T07:41:46.301" v="2753" actId="478"/>
          <ac:graphicFrameMkLst>
            <pc:docMk/>
            <pc:sldMk cId="2751131352" sldId="421"/>
            <ac:graphicFrameMk id="11" creationId="{9E017A11-04CC-17F2-2F9C-C400AB768E5D}"/>
          </ac:graphicFrameMkLst>
        </pc:graphicFrameChg>
        <pc:cxnChg chg="add mod">
          <ac:chgData name="bharath gupta" userId="42dda3196f95a913" providerId="LiveId" clId="{E2836B09-7FB4-4F87-B25C-217C4D4C3347}" dt="2023-06-09T07:43:46.692" v="2800" actId="693"/>
          <ac:cxnSpMkLst>
            <pc:docMk/>
            <pc:sldMk cId="2751131352" sldId="421"/>
            <ac:cxnSpMk id="15" creationId="{A6BD99F6-B756-A37A-DBFE-A5BDA7C3674B}"/>
          </ac:cxnSpMkLst>
        </pc:cxnChg>
      </pc:sldChg>
      <pc:sldChg chg="addSp modSp add mod">
        <pc:chgData name="bharath gupta" userId="42dda3196f95a913" providerId="LiveId" clId="{E2836B09-7FB4-4F87-B25C-217C4D4C3347}" dt="2023-06-09T04:45:44.516" v="2580" actId="1076"/>
        <pc:sldMkLst>
          <pc:docMk/>
          <pc:sldMk cId="795818152" sldId="422"/>
        </pc:sldMkLst>
        <pc:spChg chg="mod">
          <ac:chgData name="bharath gupta" userId="42dda3196f95a913" providerId="LiveId" clId="{E2836B09-7FB4-4F87-B25C-217C4D4C3347}" dt="2023-06-09T04:14:07.233" v="1487" actId="20577"/>
          <ac:spMkLst>
            <pc:docMk/>
            <pc:sldMk cId="795818152" sldId="422"/>
            <ac:spMk id="2" creationId="{EAEAF11C-C3BA-0E94-DD38-BB9C9AF59852}"/>
          </ac:spMkLst>
        </pc:spChg>
        <pc:spChg chg="mod">
          <ac:chgData name="bharath gupta" userId="42dda3196f95a913" providerId="LiveId" clId="{E2836B09-7FB4-4F87-B25C-217C4D4C3347}" dt="2023-06-09T04:26:02.565" v="2196" actId="403"/>
          <ac:spMkLst>
            <pc:docMk/>
            <pc:sldMk cId="795818152" sldId="422"/>
            <ac:spMk id="4" creationId="{4CAACB30-4F84-F0AA-E850-7E009AD195B3}"/>
          </ac:spMkLst>
        </pc:spChg>
        <pc:spChg chg="mod">
          <ac:chgData name="bharath gupta" userId="42dda3196f95a913" providerId="LiveId" clId="{E2836B09-7FB4-4F87-B25C-217C4D4C3347}" dt="2023-06-09T04:26:27.634" v="2315" actId="20577"/>
          <ac:spMkLst>
            <pc:docMk/>
            <pc:sldMk cId="795818152" sldId="422"/>
            <ac:spMk id="7" creationId="{0C3869DE-5B29-7E7B-40C1-715E5F96284C}"/>
          </ac:spMkLst>
        </pc:spChg>
        <pc:spChg chg="add mod">
          <ac:chgData name="bharath gupta" userId="42dda3196f95a913" providerId="LiveId" clId="{E2836B09-7FB4-4F87-B25C-217C4D4C3347}" dt="2023-06-09T04:45:41.728" v="2579" actId="1076"/>
          <ac:spMkLst>
            <pc:docMk/>
            <pc:sldMk cId="795818152" sldId="422"/>
            <ac:spMk id="8" creationId="{A83CC5EC-8065-F6B7-7831-E86A9FEAD770}"/>
          </ac:spMkLst>
        </pc:spChg>
        <pc:spChg chg="add mod">
          <ac:chgData name="bharath gupta" userId="42dda3196f95a913" providerId="LiveId" clId="{E2836B09-7FB4-4F87-B25C-217C4D4C3347}" dt="2023-06-09T04:45:44.516" v="2580" actId="1076"/>
          <ac:spMkLst>
            <pc:docMk/>
            <pc:sldMk cId="795818152" sldId="422"/>
            <ac:spMk id="9" creationId="{C4596830-4197-22A3-CDB5-1C9B274CE8EA}"/>
          </ac:spMkLst>
        </pc:spChg>
        <pc:graphicFrameChg chg="mod modGraphic">
          <ac:chgData name="bharath gupta" userId="42dda3196f95a913" providerId="LiveId" clId="{E2836B09-7FB4-4F87-B25C-217C4D4C3347}" dt="2023-06-09T04:33:35.820" v="2484" actId="14734"/>
          <ac:graphicFrameMkLst>
            <pc:docMk/>
            <pc:sldMk cId="795818152" sldId="422"/>
            <ac:graphicFrameMk id="5" creationId="{300C144F-A909-40E9-B7C6-77294566CD1C}"/>
          </ac:graphicFrameMkLst>
        </pc:graphicFrameChg>
      </pc:sldChg>
      <pc:sldChg chg="modSp new mod">
        <pc:chgData name="bharath gupta" userId="42dda3196f95a913" providerId="LiveId" clId="{E2836B09-7FB4-4F87-B25C-217C4D4C3347}" dt="2023-06-09T07:44:41.385" v="2820" actId="20577"/>
        <pc:sldMkLst>
          <pc:docMk/>
          <pc:sldMk cId="1115868100" sldId="423"/>
        </pc:sldMkLst>
        <pc:spChg chg="mod">
          <ac:chgData name="bharath gupta" userId="42dda3196f95a913" providerId="LiveId" clId="{E2836B09-7FB4-4F87-B25C-217C4D4C3347}" dt="2023-06-09T07:44:41.385" v="2820" actId="20577"/>
          <ac:spMkLst>
            <pc:docMk/>
            <pc:sldMk cId="1115868100" sldId="423"/>
            <ac:spMk id="2" creationId="{B9CEB20B-DBD7-AE9C-07E5-C46CB81CDC1F}"/>
          </ac:spMkLst>
        </pc:spChg>
      </pc:sldChg>
    </pc:docChg>
  </pc:docChgLst>
  <pc:docChgLst>
    <pc:chgData name="OSD to Secretary to CM" userId="3de62f4ed0db5c1c" providerId="Windows Live" clId="Web-{A08E3040-EBBD-465C-8D9E-A049DCEB1D65}"/>
    <pc:docChg chg="modSld">
      <pc:chgData name="OSD to Secretary to CM" userId="3de62f4ed0db5c1c" providerId="Windows Live" clId="Web-{A08E3040-EBBD-465C-8D9E-A049DCEB1D65}" dt="2023-05-12T08:19:16.054" v="21" actId="20577"/>
      <pc:docMkLst>
        <pc:docMk/>
      </pc:docMkLst>
      <pc:sldChg chg="addSp delSp modSp">
        <pc:chgData name="OSD to Secretary to CM" userId="3de62f4ed0db5c1c" providerId="Windows Live" clId="Web-{A08E3040-EBBD-465C-8D9E-A049DCEB1D65}" dt="2023-05-12T08:18:40.491" v="7" actId="20577"/>
        <pc:sldMkLst>
          <pc:docMk/>
          <pc:sldMk cId="4019159199" sldId="368"/>
        </pc:sldMkLst>
        <pc:spChg chg="add mod">
          <ac:chgData name="OSD to Secretary to CM" userId="3de62f4ed0db5c1c" providerId="Windows Live" clId="Web-{A08E3040-EBBD-465C-8D9E-A049DCEB1D65}" dt="2023-05-12T08:18:40.491" v="7" actId="20577"/>
          <ac:spMkLst>
            <pc:docMk/>
            <pc:sldMk cId="4019159199" sldId="368"/>
            <ac:spMk id="7" creationId="{3D3586BE-7E9F-9234-BD54-BA60A8B1AF51}"/>
          </ac:spMkLst>
        </pc:spChg>
        <pc:spChg chg="del">
          <ac:chgData name="OSD to Secretary to CM" userId="3de62f4ed0db5c1c" providerId="Windows Live" clId="Web-{A08E3040-EBBD-465C-8D9E-A049DCEB1D65}" dt="2023-05-12T08:18:29.022" v="4"/>
          <ac:spMkLst>
            <pc:docMk/>
            <pc:sldMk cId="4019159199" sldId="368"/>
            <ac:spMk id="8" creationId="{AA990C61-8B37-61D8-FEB8-B62911D69BDC}"/>
          </ac:spMkLst>
        </pc:spChg>
      </pc:sldChg>
      <pc:sldChg chg="addSp modSp">
        <pc:chgData name="OSD to Secretary to CM" userId="3de62f4ed0db5c1c" providerId="Windows Live" clId="Web-{A08E3040-EBBD-465C-8D9E-A049DCEB1D65}" dt="2023-05-12T08:19:03.460" v="16" actId="20577"/>
        <pc:sldMkLst>
          <pc:docMk/>
          <pc:sldMk cId="1024746432" sldId="408"/>
        </pc:sldMkLst>
        <pc:spChg chg="add mod">
          <ac:chgData name="OSD to Secretary to CM" userId="3de62f4ed0db5c1c" providerId="Windows Live" clId="Web-{A08E3040-EBBD-465C-8D9E-A049DCEB1D65}" dt="2023-05-12T08:19:03.460" v="16" actId="20577"/>
          <ac:spMkLst>
            <pc:docMk/>
            <pc:sldMk cId="1024746432" sldId="408"/>
            <ac:spMk id="26" creationId="{6BCBD142-2CDC-0A9C-9720-1CC8C7BF2EFA}"/>
          </ac:spMkLst>
        </pc:spChg>
      </pc:sldChg>
      <pc:sldChg chg="addSp modSp">
        <pc:chgData name="OSD to Secretary to CM" userId="3de62f4ed0db5c1c" providerId="Windows Live" clId="Web-{A08E3040-EBBD-465C-8D9E-A049DCEB1D65}" dt="2023-05-12T08:19:16.054" v="21" actId="20577"/>
        <pc:sldMkLst>
          <pc:docMk/>
          <pc:sldMk cId="3690909877" sldId="411"/>
        </pc:sldMkLst>
        <pc:spChg chg="add mod">
          <ac:chgData name="OSD to Secretary to CM" userId="3de62f4ed0db5c1c" providerId="Windows Live" clId="Web-{A08E3040-EBBD-465C-8D9E-A049DCEB1D65}" dt="2023-05-12T08:19:16.054" v="21" actId="20577"/>
          <ac:spMkLst>
            <pc:docMk/>
            <pc:sldMk cId="3690909877" sldId="411"/>
            <ac:spMk id="5" creationId="{E2F7DEB6-AE20-9807-2CE1-FB034ED60A37}"/>
          </ac:spMkLst>
        </pc:spChg>
      </pc:sldChg>
      <pc:sldChg chg="addSp modSp">
        <pc:chgData name="OSD to Secretary to CM" userId="3de62f4ed0db5c1c" providerId="Windows Live" clId="Web-{A08E3040-EBBD-465C-8D9E-A049DCEB1D65}" dt="2023-05-12T08:19:11.069" v="19" actId="20577"/>
        <pc:sldMkLst>
          <pc:docMk/>
          <pc:sldMk cId="358636812" sldId="412"/>
        </pc:sldMkLst>
        <pc:spChg chg="add mod">
          <ac:chgData name="OSD to Secretary to CM" userId="3de62f4ed0db5c1c" providerId="Windows Live" clId="Web-{A08E3040-EBBD-465C-8D9E-A049DCEB1D65}" dt="2023-05-12T08:19:11.069" v="19" actId="20577"/>
          <ac:spMkLst>
            <pc:docMk/>
            <pc:sldMk cId="358636812" sldId="412"/>
            <ac:spMk id="9" creationId="{7276D3CB-42F2-7B78-D8C4-8463535256C6}"/>
          </ac:spMkLst>
        </pc:spChg>
      </pc:sldChg>
      <pc:sldChg chg="addSp modSp">
        <pc:chgData name="OSD to Secretary to CM" userId="3de62f4ed0db5c1c" providerId="Windows Live" clId="Web-{A08E3040-EBBD-465C-8D9E-A049DCEB1D65}" dt="2023-05-12T08:18:17.724" v="1" actId="20577"/>
        <pc:sldMkLst>
          <pc:docMk/>
          <pc:sldMk cId="3001456120" sldId="422"/>
        </pc:sldMkLst>
        <pc:spChg chg="add mod">
          <ac:chgData name="OSD to Secretary to CM" userId="3de62f4ed0db5c1c" providerId="Windows Live" clId="Web-{A08E3040-EBBD-465C-8D9E-A049DCEB1D65}" dt="2023-05-12T08:18:17.724" v="1" actId="20577"/>
          <ac:spMkLst>
            <pc:docMk/>
            <pc:sldMk cId="3001456120" sldId="422"/>
            <ac:spMk id="19" creationId="{9F846DD2-7929-364C-7049-01BB12105148}"/>
          </ac:spMkLst>
        </pc:spChg>
      </pc:sldChg>
      <pc:sldChg chg="addSp modSp">
        <pc:chgData name="OSD to Secretary to CM" userId="3de62f4ed0db5c1c" providerId="Windows Live" clId="Web-{A08E3040-EBBD-465C-8D9E-A049DCEB1D65}" dt="2023-05-12T08:18:22.896" v="3" actId="20577"/>
        <pc:sldMkLst>
          <pc:docMk/>
          <pc:sldMk cId="2447462058" sldId="423"/>
        </pc:sldMkLst>
        <pc:spChg chg="add mod">
          <ac:chgData name="OSD to Secretary to CM" userId="3de62f4ed0db5c1c" providerId="Windows Live" clId="Web-{A08E3040-EBBD-465C-8D9E-A049DCEB1D65}" dt="2023-05-12T08:18:22.896" v="3" actId="20577"/>
          <ac:spMkLst>
            <pc:docMk/>
            <pc:sldMk cId="2447462058" sldId="423"/>
            <ac:spMk id="7" creationId="{269372BD-6E8E-BF98-0692-7AF45D9B8A49}"/>
          </ac:spMkLst>
        </pc:spChg>
      </pc:sldChg>
      <pc:sldChg chg="addSp modSp">
        <pc:chgData name="OSD to Secretary to CM" userId="3de62f4ed0db5c1c" providerId="Windows Live" clId="Web-{A08E3040-EBBD-465C-8D9E-A049DCEB1D65}" dt="2023-05-12T08:18:46.584" v="10" actId="20577"/>
        <pc:sldMkLst>
          <pc:docMk/>
          <pc:sldMk cId="571125032" sldId="424"/>
        </pc:sldMkLst>
        <pc:spChg chg="add mod">
          <ac:chgData name="OSD to Secretary to CM" userId="3de62f4ed0db5c1c" providerId="Windows Live" clId="Web-{A08E3040-EBBD-465C-8D9E-A049DCEB1D65}" dt="2023-05-12T08:18:46.584" v="10" actId="20577"/>
          <ac:spMkLst>
            <pc:docMk/>
            <pc:sldMk cId="571125032" sldId="424"/>
            <ac:spMk id="27" creationId="{A3F75DD8-710F-F1DE-1527-BEF5D8BE7DAE}"/>
          </ac:spMkLst>
        </pc:spChg>
      </pc:sldChg>
      <pc:sldChg chg="addSp modSp">
        <pc:chgData name="OSD to Secretary to CM" userId="3de62f4ed0db5c1c" providerId="Windows Live" clId="Web-{A08E3040-EBBD-465C-8D9E-A049DCEB1D65}" dt="2023-05-12T08:18:56.616" v="13" actId="20577"/>
        <pc:sldMkLst>
          <pc:docMk/>
          <pc:sldMk cId="2959965229" sldId="425"/>
        </pc:sldMkLst>
        <pc:spChg chg="add mod">
          <ac:chgData name="OSD to Secretary to CM" userId="3de62f4ed0db5c1c" providerId="Windows Live" clId="Web-{A08E3040-EBBD-465C-8D9E-A049DCEB1D65}" dt="2023-05-12T08:18:56.616" v="13" actId="20577"/>
          <ac:spMkLst>
            <pc:docMk/>
            <pc:sldMk cId="2959965229" sldId="425"/>
            <ac:spMk id="8" creationId="{F1C31B65-1BAA-8815-F0E3-3B66B0F53AC8}"/>
          </ac:spMkLst>
        </pc:spChg>
      </pc:sldChg>
    </pc:docChg>
  </pc:docChgLst>
  <pc:docChgLst>
    <pc:chgData name="OSD to Secretary to CM" userId="3de62f4ed0db5c1c" providerId="Windows Live" clId="Web-{5531BB34-3205-4530-BB4F-48AC049A2574}"/>
    <pc:docChg chg="modSld">
      <pc:chgData name="OSD to Secretary to CM" userId="3de62f4ed0db5c1c" providerId="Windows Live" clId="Web-{5531BB34-3205-4530-BB4F-48AC049A2574}" dt="2023-06-02T07:49:39.817" v="306"/>
      <pc:docMkLst>
        <pc:docMk/>
      </pc:docMkLst>
      <pc:sldChg chg="modSp">
        <pc:chgData name="OSD to Secretary to CM" userId="3de62f4ed0db5c1c" providerId="Windows Live" clId="Web-{5531BB34-3205-4530-BB4F-48AC049A2574}" dt="2023-06-02T07:49:39.817" v="306"/>
        <pc:sldMkLst>
          <pc:docMk/>
          <pc:sldMk cId="3559742261" sldId="419"/>
        </pc:sldMkLst>
        <pc:graphicFrameChg chg="mod modGraphic">
          <ac:chgData name="OSD to Secretary to CM" userId="3de62f4ed0db5c1c" providerId="Windows Live" clId="Web-{5531BB34-3205-4530-BB4F-48AC049A2574}" dt="2023-06-02T07:49:39.817" v="306"/>
          <ac:graphicFrameMkLst>
            <pc:docMk/>
            <pc:sldMk cId="3559742261" sldId="419"/>
            <ac:graphicFrameMk id="1802" creationId="{00000000-0000-0000-0000-000000000000}"/>
          </ac:graphicFrameMkLst>
        </pc:graphicFrameChg>
      </pc:sldChg>
    </pc:docChg>
  </pc:docChgLst>
  <pc:docChgLst>
    <pc:chgData name="Guest User" providerId="Windows Live" clId="Web-{5861A162-51F3-48C7-8195-3230094C0C77}"/>
    <pc:docChg chg="modSld">
      <pc:chgData name="Guest User" userId="" providerId="Windows Live" clId="Web-{5861A162-51F3-48C7-8195-3230094C0C77}" dt="2023-06-01T13:19:10.054" v="7" actId="20577"/>
      <pc:docMkLst>
        <pc:docMk/>
      </pc:docMkLst>
      <pc:sldChg chg="modSp">
        <pc:chgData name="Guest User" userId="" providerId="Windows Live" clId="Web-{5861A162-51F3-48C7-8195-3230094C0C77}" dt="2023-06-01T13:19:10.054" v="7" actId="20577"/>
        <pc:sldMkLst>
          <pc:docMk/>
          <pc:sldMk cId="3139353658" sldId="415"/>
        </pc:sldMkLst>
        <pc:spChg chg="mod">
          <ac:chgData name="Guest User" userId="" providerId="Windows Live" clId="Web-{5861A162-51F3-48C7-8195-3230094C0C77}" dt="2023-06-01T13:18:58.773" v="1" actId="20577"/>
          <ac:spMkLst>
            <pc:docMk/>
            <pc:sldMk cId="3139353658" sldId="415"/>
            <ac:spMk id="26" creationId="{1EBEC925-4338-0B61-C5CB-743870BD5F8F}"/>
          </ac:spMkLst>
        </pc:spChg>
        <pc:spChg chg="mod">
          <ac:chgData name="Guest User" userId="" providerId="Windows Live" clId="Web-{5861A162-51F3-48C7-8195-3230094C0C77}" dt="2023-06-01T13:19:04.164" v="3" actId="20577"/>
          <ac:spMkLst>
            <pc:docMk/>
            <pc:sldMk cId="3139353658" sldId="415"/>
            <ac:spMk id="27" creationId="{2F11300F-3624-8DB4-AAD4-C9375B65B07A}"/>
          </ac:spMkLst>
        </pc:spChg>
        <pc:spChg chg="mod">
          <ac:chgData name="Guest User" userId="" providerId="Windows Live" clId="Web-{5861A162-51F3-48C7-8195-3230094C0C77}" dt="2023-06-01T13:19:06.914" v="5" actId="20577"/>
          <ac:spMkLst>
            <pc:docMk/>
            <pc:sldMk cId="3139353658" sldId="415"/>
            <ac:spMk id="28" creationId="{45D4359C-019C-808B-C1FD-F0795B83B342}"/>
          </ac:spMkLst>
        </pc:spChg>
        <pc:spChg chg="mod">
          <ac:chgData name="Guest User" userId="" providerId="Windows Live" clId="Web-{5861A162-51F3-48C7-8195-3230094C0C77}" dt="2023-06-01T13:19:10.054" v="7" actId="20577"/>
          <ac:spMkLst>
            <pc:docMk/>
            <pc:sldMk cId="3139353658" sldId="415"/>
            <ac:spMk id="29" creationId="{C72E60BB-6FEF-C879-D1DA-AC71ED70BD34}"/>
          </ac:spMkLst>
        </pc:spChg>
      </pc:sldChg>
    </pc:docChg>
  </pc:docChgLst>
  <pc:docChgLst>
    <pc:chgData name="OSD to Secretary to CM" userId="3de62f4ed0db5c1c" providerId="Windows Live" clId="Web-{3BD38894-913D-4621-AC07-AC8AE5C24DB7}"/>
    <pc:docChg chg="modSld">
      <pc:chgData name="OSD to Secretary to CM" userId="3de62f4ed0db5c1c" providerId="Windows Live" clId="Web-{3BD38894-913D-4621-AC07-AC8AE5C24DB7}" dt="2023-05-12T07:10:52.892" v="114" actId="1076"/>
      <pc:docMkLst>
        <pc:docMk/>
      </pc:docMkLst>
      <pc:sldChg chg="modSp">
        <pc:chgData name="OSD to Secretary to CM" userId="3de62f4ed0db5c1c" providerId="Windows Live" clId="Web-{3BD38894-913D-4621-AC07-AC8AE5C24DB7}" dt="2023-05-12T07:10:52.892" v="114" actId="1076"/>
        <pc:sldMkLst>
          <pc:docMk/>
          <pc:sldMk cId="571125032" sldId="424"/>
        </pc:sldMkLst>
        <pc:spChg chg="mod">
          <ac:chgData name="OSD to Secretary to CM" userId="3de62f4ed0db5c1c" providerId="Windows Live" clId="Web-{3BD38894-913D-4621-AC07-AC8AE5C24DB7}" dt="2023-05-12T07:10:52.892" v="114" actId="1076"/>
          <ac:spMkLst>
            <pc:docMk/>
            <pc:sldMk cId="571125032" sldId="424"/>
            <ac:spMk id="31" creationId="{35CBDD95-4A49-2315-4AD9-9EECEB50DC6D}"/>
          </ac:spMkLst>
        </pc:spChg>
      </pc:sldChg>
    </pc:docChg>
  </pc:docChgLst>
  <pc:docChgLst>
    <pc:chgData name="OSD to Secretary to CM" userId="3de62f4ed0db5c1c" providerId="Windows Live" clId="Web-{19819330-0DE6-458D-A6E7-AE9B32CD459B}"/>
    <pc:docChg chg="modSld">
      <pc:chgData name="OSD to Secretary to CM" userId="3de62f4ed0db5c1c" providerId="Windows Live" clId="Web-{19819330-0DE6-458D-A6E7-AE9B32CD459B}" dt="2023-05-12T05:49:28.551" v="25"/>
      <pc:docMkLst>
        <pc:docMk/>
      </pc:docMkLst>
      <pc:sldChg chg="modSp">
        <pc:chgData name="OSD to Secretary to CM" userId="3de62f4ed0db5c1c" providerId="Windows Live" clId="Web-{19819330-0DE6-458D-A6E7-AE9B32CD459B}" dt="2023-05-12T05:49:28.551" v="25"/>
        <pc:sldMkLst>
          <pc:docMk/>
          <pc:sldMk cId="2578044929" sldId="421"/>
        </pc:sldMkLst>
        <pc:spChg chg="mod">
          <ac:chgData name="OSD to Secretary to CM" userId="3de62f4ed0db5c1c" providerId="Windows Live" clId="Web-{19819330-0DE6-458D-A6E7-AE9B32CD459B}" dt="2023-05-12T05:47:28.922" v="5" actId="20577"/>
          <ac:spMkLst>
            <pc:docMk/>
            <pc:sldMk cId="2578044929" sldId="421"/>
            <ac:spMk id="610" creationId="{00000000-0000-0000-0000-000000000000}"/>
          </ac:spMkLst>
        </pc:spChg>
        <pc:graphicFrameChg chg="mod modGraphic">
          <ac:chgData name="OSD to Secretary to CM" userId="3de62f4ed0db5c1c" providerId="Windows Live" clId="Web-{19819330-0DE6-458D-A6E7-AE9B32CD459B}" dt="2023-05-12T05:49:28.551" v="25"/>
          <ac:graphicFrameMkLst>
            <pc:docMk/>
            <pc:sldMk cId="2578044929" sldId="421"/>
            <ac:graphicFrameMk id="612" creationId="{00000000-0000-0000-0000-000000000000}"/>
          </ac:graphicFrameMkLst>
        </pc:graphicFrameChg>
      </pc:sldChg>
    </pc:docChg>
  </pc:docChgLst>
  <pc:docChgLst>
    <pc:chgData name="OSD to Secretary to CM" userId="3de62f4ed0db5c1c" providerId="Windows Live" clId="Web-{946FE961-A990-4499-BF47-B863BF608070}"/>
    <pc:docChg chg="modSld">
      <pc:chgData name="OSD to Secretary to CM" userId="3de62f4ed0db5c1c" providerId="Windows Live" clId="Web-{946FE961-A990-4499-BF47-B863BF608070}" dt="2023-05-11T06:37:06.919" v="54" actId="20577"/>
      <pc:docMkLst>
        <pc:docMk/>
      </pc:docMkLst>
      <pc:sldChg chg="modSp">
        <pc:chgData name="OSD to Secretary to CM" userId="3de62f4ed0db5c1c" providerId="Windows Live" clId="Web-{946FE961-A990-4499-BF47-B863BF608070}" dt="2023-05-11T06:37:06.919" v="54" actId="20577"/>
        <pc:sldMkLst>
          <pc:docMk/>
          <pc:sldMk cId="4019159199" sldId="368"/>
        </pc:sldMkLst>
        <pc:spChg chg="mod">
          <ac:chgData name="OSD to Secretary to CM" userId="3de62f4ed0db5c1c" providerId="Windows Live" clId="Web-{946FE961-A990-4499-BF47-B863BF608070}" dt="2023-05-11T06:17:44.612" v="41" actId="20577"/>
          <ac:spMkLst>
            <pc:docMk/>
            <pc:sldMk cId="4019159199" sldId="368"/>
            <ac:spMk id="3" creationId="{1BFB2611-85EC-F5C9-2602-CEB3283C72E4}"/>
          </ac:spMkLst>
        </pc:spChg>
        <pc:spChg chg="mod">
          <ac:chgData name="OSD to Secretary to CM" userId="3de62f4ed0db5c1c" providerId="Windows Live" clId="Web-{946FE961-A990-4499-BF47-B863BF608070}" dt="2023-05-11T06:17:10.626" v="31" actId="20577"/>
          <ac:spMkLst>
            <pc:docMk/>
            <pc:sldMk cId="4019159199" sldId="368"/>
            <ac:spMk id="5" creationId="{14011AD2-E710-7663-B981-D5628BD3A8B6}"/>
          </ac:spMkLst>
        </pc:spChg>
        <pc:spChg chg="mod">
          <ac:chgData name="OSD to Secretary to CM" userId="3de62f4ed0db5c1c" providerId="Windows Live" clId="Web-{946FE961-A990-4499-BF47-B863BF608070}" dt="2023-05-11T06:37:06.919" v="54" actId="20577"/>
          <ac:spMkLst>
            <pc:docMk/>
            <pc:sldMk cId="4019159199" sldId="368"/>
            <ac:spMk id="31" creationId="{707112DF-7DC2-B661-3267-BC83EB2A0525}"/>
          </ac:spMkLst>
        </pc:spChg>
        <pc:spChg chg="mod">
          <ac:chgData name="OSD to Secretary to CM" userId="3de62f4ed0db5c1c" providerId="Windows Live" clId="Web-{946FE961-A990-4499-BF47-B863BF608070}" dt="2023-05-11T06:37:03.356" v="50" actId="20577"/>
          <ac:spMkLst>
            <pc:docMk/>
            <pc:sldMk cId="4019159199" sldId="368"/>
            <ac:spMk id="34" creationId="{A1784732-2A66-A6A4-E4FB-AC36A3C6C9D1}"/>
          </ac:spMkLst>
        </pc:spChg>
        <pc:spChg chg="mod">
          <ac:chgData name="OSD to Secretary to CM" userId="3de62f4ed0db5c1c" providerId="Windows Live" clId="Web-{946FE961-A990-4499-BF47-B863BF608070}" dt="2023-05-11T06:36:59.481" v="48" actId="20577"/>
          <ac:spMkLst>
            <pc:docMk/>
            <pc:sldMk cId="4019159199" sldId="368"/>
            <ac:spMk id="36" creationId="{4387DDE0-A534-927B-7E88-702C0C467CFD}"/>
          </ac:spMkLst>
        </pc:spChg>
      </pc:sldChg>
    </pc:docChg>
  </pc:docChgLst>
  <pc:docChgLst>
    <pc:chgData name="bharath gupta" userId="42dda3196f95a913" providerId="LiveId" clId="{3B083992-2762-4F95-B43C-6F16F05EB20F}"/>
    <pc:docChg chg="undo custSel addSld delSld modSld delMainMaster">
      <pc:chgData name="bharath gupta" userId="42dda3196f95a913" providerId="LiveId" clId="{3B083992-2762-4F95-B43C-6F16F05EB20F}" dt="2023-06-15T09:36:49.348" v="7229" actId="1076"/>
      <pc:docMkLst>
        <pc:docMk/>
      </pc:docMkLst>
      <pc:sldChg chg="modSp mod">
        <pc:chgData name="bharath gupta" userId="42dda3196f95a913" providerId="LiveId" clId="{3B083992-2762-4F95-B43C-6F16F05EB20F}" dt="2023-06-15T05:05:01.531" v="6718" actId="20577"/>
        <pc:sldMkLst>
          <pc:docMk/>
          <pc:sldMk cId="1919285626" sldId="256"/>
        </pc:sldMkLst>
        <pc:spChg chg="mod">
          <ac:chgData name="bharath gupta" userId="42dda3196f95a913" providerId="LiveId" clId="{3B083992-2762-4F95-B43C-6F16F05EB20F}" dt="2023-06-15T05:05:01.531" v="6718" actId="20577"/>
          <ac:spMkLst>
            <pc:docMk/>
            <pc:sldMk cId="1919285626" sldId="256"/>
            <ac:spMk id="2" creationId="{FCB32221-7CBD-7844-A132-BD74C7ACFC2C}"/>
          </ac:spMkLst>
        </pc:spChg>
      </pc:sldChg>
      <pc:sldChg chg="del">
        <pc:chgData name="bharath gupta" userId="42dda3196f95a913" providerId="LiveId" clId="{3B083992-2762-4F95-B43C-6F16F05EB20F}" dt="2023-06-09T08:12:06.974" v="0" actId="47"/>
        <pc:sldMkLst>
          <pc:docMk/>
          <pc:sldMk cId="3559742261" sldId="419"/>
        </pc:sldMkLst>
      </pc:sldChg>
      <pc:sldChg chg="addSp delSp modSp mod">
        <pc:chgData name="bharath gupta" userId="42dda3196f95a913" providerId="LiveId" clId="{3B083992-2762-4F95-B43C-6F16F05EB20F}" dt="2023-06-15T05:06:14.828" v="6850" actId="20577"/>
        <pc:sldMkLst>
          <pc:docMk/>
          <pc:sldMk cId="1448743069" sldId="420"/>
        </pc:sldMkLst>
        <pc:spChg chg="mod">
          <ac:chgData name="bharath gupta" userId="42dda3196f95a913" providerId="LiveId" clId="{3B083992-2762-4F95-B43C-6F16F05EB20F}" dt="2023-06-09T08:13:03.161" v="16" actId="20577"/>
          <ac:spMkLst>
            <pc:docMk/>
            <pc:sldMk cId="1448743069" sldId="420"/>
            <ac:spMk id="2" creationId="{DAC389A3-68BF-6921-0EF3-2B27A51A3FA8}"/>
          </ac:spMkLst>
        </pc:spChg>
        <pc:spChg chg="mod">
          <ac:chgData name="bharath gupta" userId="42dda3196f95a913" providerId="LiveId" clId="{3B083992-2762-4F95-B43C-6F16F05EB20F}" dt="2023-06-09T08:13:13.720" v="28" actId="20577"/>
          <ac:spMkLst>
            <pc:docMk/>
            <pc:sldMk cId="1448743069" sldId="420"/>
            <ac:spMk id="3" creationId="{7A203E15-4A9A-3959-59A0-DB197D135616}"/>
          </ac:spMkLst>
        </pc:spChg>
        <pc:spChg chg="mod">
          <ac:chgData name="bharath gupta" userId="42dda3196f95a913" providerId="LiveId" clId="{3B083992-2762-4F95-B43C-6F16F05EB20F}" dt="2023-06-09T08:14:22.866" v="248" actId="20577"/>
          <ac:spMkLst>
            <pc:docMk/>
            <pc:sldMk cId="1448743069" sldId="420"/>
            <ac:spMk id="4" creationId="{CCD19095-C3B8-2366-6401-BA07EE0B9905}"/>
          </ac:spMkLst>
        </pc:spChg>
        <pc:spChg chg="del">
          <ac:chgData name="bharath gupta" userId="42dda3196f95a913" providerId="LiveId" clId="{3B083992-2762-4F95-B43C-6F16F05EB20F}" dt="2023-06-09T08:12:46.560" v="3" actId="478"/>
          <ac:spMkLst>
            <pc:docMk/>
            <pc:sldMk cId="1448743069" sldId="420"/>
            <ac:spMk id="5" creationId="{E3541A22-8319-5250-ECC6-D3515736032B}"/>
          </ac:spMkLst>
        </pc:spChg>
        <pc:spChg chg="add mod">
          <ac:chgData name="bharath gupta" userId="42dda3196f95a913" providerId="LiveId" clId="{3B083992-2762-4F95-B43C-6F16F05EB20F}" dt="2023-06-09T08:15:05.171" v="349" actId="20577"/>
          <ac:spMkLst>
            <pc:docMk/>
            <pc:sldMk cId="1448743069" sldId="420"/>
            <ac:spMk id="8" creationId="{E6238091-D2BA-861E-D65B-8BE830072C16}"/>
          </ac:spMkLst>
        </pc:spChg>
        <pc:spChg chg="del">
          <ac:chgData name="bharath gupta" userId="42dda3196f95a913" providerId="LiveId" clId="{3B083992-2762-4F95-B43C-6F16F05EB20F}" dt="2023-06-09T08:12:48.543" v="4" actId="478"/>
          <ac:spMkLst>
            <pc:docMk/>
            <pc:sldMk cId="1448743069" sldId="420"/>
            <ac:spMk id="9" creationId="{B6DF8CDE-2058-BD8F-4B25-D067A07E4820}"/>
          </ac:spMkLst>
        </pc:spChg>
        <pc:spChg chg="add mod">
          <ac:chgData name="bharath gupta" userId="42dda3196f95a913" providerId="LiveId" clId="{3B083992-2762-4F95-B43C-6F16F05EB20F}" dt="2023-06-09T08:38:47.748" v="507" actId="20577"/>
          <ac:spMkLst>
            <pc:docMk/>
            <pc:sldMk cId="1448743069" sldId="420"/>
            <ac:spMk id="10" creationId="{FD3DE51C-404F-BC6E-88C6-F767A6E45A76}"/>
          </ac:spMkLst>
        </pc:spChg>
        <pc:spChg chg="add mod">
          <ac:chgData name="bharath gupta" userId="42dda3196f95a913" providerId="LiveId" clId="{3B083992-2762-4F95-B43C-6F16F05EB20F}" dt="2023-06-09T08:39:00.084" v="518" actId="20577"/>
          <ac:spMkLst>
            <pc:docMk/>
            <pc:sldMk cId="1448743069" sldId="420"/>
            <ac:spMk id="11" creationId="{FBEE84D6-5FAF-FA12-EDC4-E98BD3CCD20A}"/>
          </ac:spMkLst>
        </pc:spChg>
        <pc:spChg chg="add mod">
          <ac:chgData name="bharath gupta" userId="42dda3196f95a913" providerId="LiveId" clId="{3B083992-2762-4F95-B43C-6F16F05EB20F}" dt="2023-06-09T08:44:50.444" v="968" actId="20577"/>
          <ac:spMkLst>
            <pc:docMk/>
            <pc:sldMk cId="1448743069" sldId="420"/>
            <ac:spMk id="12" creationId="{CA259474-8952-EB7F-FBF5-83EB12179A68}"/>
          </ac:spMkLst>
        </pc:spChg>
        <pc:spChg chg="add mod">
          <ac:chgData name="bharath gupta" userId="42dda3196f95a913" providerId="LiveId" clId="{3B083992-2762-4F95-B43C-6F16F05EB20F}" dt="2023-06-09T08:48:57.830" v="1166" actId="1076"/>
          <ac:spMkLst>
            <pc:docMk/>
            <pc:sldMk cId="1448743069" sldId="420"/>
            <ac:spMk id="13" creationId="{23BC0104-A937-9527-C67C-91BE0D9E119F}"/>
          </ac:spMkLst>
        </pc:spChg>
        <pc:spChg chg="add mod">
          <ac:chgData name="bharath gupta" userId="42dda3196f95a913" providerId="LiveId" clId="{3B083992-2762-4F95-B43C-6F16F05EB20F}" dt="2023-06-09T08:48:57.830" v="1166" actId="1076"/>
          <ac:spMkLst>
            <pc:docMk/>
            <pc:sldMk cId="1448743069" sldId="420"/>
            <ac:spMk id="14" creationId="{DED39A4D-90FF-B0AC-FE24-4923D8E11FCB}"/>
          </ac:spMkLst>
        </pc:spChg>
        <pc:spChg chg="add mod">
          <ac:chgData name="bharath gupta" userId="42dda3196f95a913" providerId="LiveId" clId="{3B083992-2762-4F95-B43C-6F16F05EB20F}" dt="2023-06-09T09:09:42.377" v="3615" actId="1076"/>
          <ac:spMkLst>
            <pc:docMk/>
            <pc:sldMk cId="1448743069" sldId="420"/>
            <ac:spMk id="15" creationId="{CB08D482-46BB-5A1C-4892-1C124C696E2B}"/>
          </ac:spMkLst>
        </pc:spChg>
        <pc:spChg chg="add mod">
          <ac:chgData name="bharath gupta" userId="42dda3196f95a913" providerId="LiveId" clId="{3B083992-2762-4F95-B43C-6F16F05EB20F}" dt="2023-06-15T05:06:14.828" v="6850" actId="20577"/>
          <ac:spMkLst>
            <pc:docMk/>
            <pc:sldMk cId="1448743069" sldId="420"/>
            <ac:spMk id="16" creationId="{37421C25-03A6-44EA-1AB8-24A7DD45801B}"/>
          </ac:spMkLst>
        </pc:spChg>
        <pc:graphicFrameChg chg="del">
          <ac:chgData name="bharath gupta" userId="42dda3196f95a913" providerId="LiveId" clId="{3B083992-2762-4F95-B43C-6F16F05EB20F}" dt="2023-06-09T08:12:40.800" v="1" actId="478"/>
          <ac:graphicFrameMkLst>
            <pc:docMk/>
            <pc:sldMk cId="1448743069" sldId="420"/>
            <ac:graphicFrameMk id="6" creationId="{77F8FB68-0569-89B8-2B76-E669ADA845A7}"/>
          </ac:graphicFrameMkLst>
        </pc:graphicFrameChg>
        <pc:graphicFrameChg chg="del">
          <ac:chgData name="bharath gupta" userId="42dda3196f95a913" providerId="LiveId" clId="{3B083992-2762-4F95-B43C-6F16F05EB20F}" dt="2023-06-09T08:12:43.636" v="2" actId="478"/>
          <ac:graphicFrameMkLst>
            <pc:docMk/>
            <pc:sldMk cId="1448743069" sldId="420"/>
            <ac:graphicFrameMk id="7" creationId="{A4835562-E178-5018-4A18-8518F3B0B361}"/>
          </ac:graphicFrameMkLst>
        </pc:graphicFrameChg>
      </pc:sldChg>
      <pc:sldChg chg="del">
        <pc:chgData name="bharath gupta" userId="42dda3196f95a913" providerId="LiveId" clId="{3B083992-2762-4F95-B43C-6F16F05EB20F}" dt="2023-06-09T09:15:00.672" v="3859" actId="47"/>
        <pc:sldMkLst>
          <pc:docMk/>
          <pc:sldMk cId="2751131352" sldId="421"/>
        </pc:sldMkLst>
      </pc:sldChg>
      <pc:sldChg chg="del">
        <pc:chgData name="bharath gupta" userId="42dda3196f95a913" providerId="LiveId" clId="{3B083992-2762-4F95-B43C-6F16F05EB20F}" dt="2023-06-09T09:15:00.672" v="3859" actId="47"/>
        <pc:sldMkLst>
          <pc:docMk/>
          <pc:sldMk cId="795818152" sldId="422"/>
        </pc:sldMkLst>
      </pc:sldChg>
      <pc:sldChg chg="del">
        <pc:chgData name="bharath gupta" userId="42dda3196f95a913" providerId="LiveId" clId="{3B083992-2762-4F95-B43C-6F16F05EB20F}" dt="2023-06-09T09:15:00.672" v="3859" actId="47"/>
        <pc:sldMkLst>
          <pc:docMk/>
          <pc:sldMk cId="1115868100" sldId="423"/>
        </pc:sldMkLst>
      </pc:sldChg>
      <pc:sldChg chg="addSp delSp modSp new mod">
        <pc:chgData name="bharath gupta" userId="42dda3196f95a913" providerId="LiveId" clId="{3B083992-2762-4F95-B43C-6F16F05EB20F}" dt="2023-06-15T09:36:49.348" v="7229" actId="1076"/>
        <pc:sldMkLst>
          <pc:docMk/>
          <pc:sldMk cId="61044761" sldId="424"/>
        </pc:sldMkLst>
        <pc:spChg chg="mod">
          <ac:chgData name="bharath gupta" userId="42dda3196f95a913" providerId="LiveId" clId="{3B083992-2762-4F95-B43C-6F16F05EB20F}" dt="2023-06-09T08:49:27.995" v="1207" actId="20577"/>
          <ac:spMkLst>
            <pc:docMk/>
            <pc:sldMk cId="61044761" sldId="424"/>
            <ac:spMk id="2" creationId="{29ABA53E-0BD6-B6BA-9A7C-793A3F550195}"/>
          </ac:spMkLst>
        </pc:spChg>
        <pc:spChg chg="add mod">
          <ac:chgData name="bharath gupta" userId="42dda3196f95a913" providerId="LiveId" clId="{3B083992-2762-4F95-B43C-6F16F05EB20F}" dt="2023-06-15T05:03:55.148" v="6677" actId="20577"/>
          <ac:spMkLst>
            <pc:docMk/>
            <pc:sldMk cId="61044761" sldId="424"/>
            <ac:spMk id="3" creationId="{01A81944-3E08-206A-7F93-BC54ACB22A62}"/>
          </ac:spMkLst>
        </pc:spChg>
        <pc:spChg chg="add mod">
          <ac:chgData name="bharath gupta" userId="42dda3196f95a913" providerId="LiveId" clId="{3B083992-2762-4F95-B43C-6F16F05EB20F}" dt="2023-06-09T09:15:57.526" v="3864" actId="1076"/>
          <ac:spMkLst>
            <pc:docMk/>
            <pc:sldMk cId="61044761" sldId="424"/>
            <ac:spMk id="4" creationId="{C1EB4F6A-EAC5-8540-F203-3DDFFAFD6529}"/>
          </ac:spMkLst>
        </pc:spChg>
        <pc:spChg chg="add mod">
          <ac:chgData name="bharath gupta" userId="42dda3196f95a913" providerId="LiveId" clId="{3B083992-2762-4F95-B43C-6F16F05EB20F}" dt="2023-06-15T05:03:59.154" v="6679" actId="20577"/>
          <ac:spMkLst>
            <pc:docMk/>
            <pc:sldMk cId="61044761" sldId="424"/>
            <ac:spMk id="5" creationId="{5357410F-9ECA-60C8-CEF9-CFE49721BD07}"/>
          </ac:spMkLst>
        </pc:spChg>
        <pc:spChg chg="add mod">
          <ac:chgData name="bharath gupta" userId="42dda3196f95a913" providerId="LiveId" clId="{3B083992-2762-4F95-B43C-6F16F05EB20F}" dt="2023-06-09T09:15:57.526" v="3864" actId="1076"/>
          <ac:spMkLst>
            <pc:docMk/>
            <pc:sldMk cId="61044761" sldId="424"/>
            <ac:spMk id="6" creationId="{4153654C-1190-6B1C-0E24-B4D61C05A920}"/>
          </ac:spMkLst>
        </pc:spChg>
        <pc:spChg chg="add mod">
          <ac:chgData name="bharath gupta" userId="42dda3196f95a913" providerId="LiveId" clId="{3B083992-2762-4F95-B43C-6F16F05EB20F}" dt="2023-06-15T05:04:03.233" v="6681" actId="20577"/>
          <ac:spMkLst>
            <pc:docMk/>
            <pc:sldMk cId="61044761" sldId="424"/>
            <ac:spMk id="7" creationId="{6C2A19ED-405E-4325-B5AD-E96DF5CAAC99}"/>
          </ac:spMkLst>
        </pc:spChg>
        <pc:spChg chg="add mod">
          <ac:chgData name="bharath gupta" userId="42dda3196f95a913" providerId="LiveId" clId="{3B083992-2762-4F95-B43C-6F16F05EB20F}" dt="2023-06-09T09:15:57.526" v="3864" actId="1076"/>
          <ac:spMkLst>
            <pc:docMk/>
            <pc:sldMk cId="61044761" sldId="424"/>
            <ac:spMk id="8" creationId="{A3E000DA-EAF3-0F88-C9F0-DCC276C14C39}"/>
          </ac:spMkLst>
        </pc:spChg>
        <pc:spChg chg="add mod">
          <ac:chgData name="bharath gupta" userId="42dda3196f95a913" providerId="LiveId" clId="{3B083992-2762-4F95-B43C-6F16F05EB20F}" dt="2023-06-15T05:04:07.264" v="6683" actId="20577"/>
          <ac:spMkLst>
            <pc:docMk/>
            <pc:sldMk cId="61044761" sldId="424"/>
            <ac:spMk id="9" creationId="{F3DE2C2D-2330-3072-AD53-F0B0DB9543EE}"/>
          </ac:spMkLst>
        </pc:spChg>
        <pc:spChg chg="add mod">
          <ac:chgData name="bharath gupta" userId="42dda3196f95a913" providerId="LiveId" clId="{3B083992-2762-4F95-B43C-6F16F05EB20F}" dt="2023-06-09T09:15:57.526" v="3864" actId="1076"/>
          <ac:spMkLst>
            <pc:docMk/>
            <pc:sldMk cId="61044761" sldId="424"/>
            <ac:spMk id="10" creationId="{D3F8D267-CB62-763A-559A-3B78EEB13A41}"/>
          </ac:spMkLst>
        </pc:spChg>
        <pc:spChg chg="add mod">
          <ac:chgData name="bharath gupta" userId="42dda3196f95a913" providerId="LiveId" clId="{3B083992-2762-4F95-B43C-6F16F05EB20F}" dt="2023-06-15T05:04:12.451" v="6685" actId="20577"/>
          <ac:spMkLst>
            <pc:docMk/>
            <pc:sldMk cId="61044761" sldId="424"/>
            <ac:spMk id="11" creationId="{B351E8C7-54C6-94EB-41F3-A50B994D86DF}"/>
          </ac:spMkLst>
        </pc:spChg>
        <pc:spChg chg="add mod">
          <ac:chgData name="bharath gupta" userId="42dda3196f95a913" providerId="LiveId" clId="{3B083992-2762-4F95-B43C-6F16F05EB20F}" dt="2023-06-09T09:15:57.526" v="3864" actId="1076"/>
          <ac:spMkLst>
            <pc:docMk/>
            <pc:sldMk cId="61044761" sldId="424"/>
            <ac:spMk id="12" creationId="{4AD4B458-281F-4000-0746-53C8F0E39FB4}"/>
          </ac:spMkLst>
        </pc:spChg>
        <pc:spChg chg="add mod">
          <ac:chgData name="bharath gupta" userId="42dda3196f95a913" providerId="LiveId" clId="{3B083992-2762-4F95-B43C-6F16F05EB20F}" dt="2023-06-09T08:56:38.365" v="2076" actId="14100"/>
          <ac:spMkLst>
            <pc:docMk/>
            <pc:sldMk cId="61044761" sldId="424"/>
            <ac:spMk id="13" creationId="{DE46DDF4-7CB5-0DCE-47B5-72CDE6944EDC}"/>
          </ac:spMkLst>
        </pc:spChg>
        <pc:spChg chg="add mod">
          <ac:chgData name="bharath gupta" userId="42dda3196f95a913" providerId="LiveId" clId="{3B083992-2762-4F95-B43C-6F16F05EB20F}" dt="2023-06-09T08:58:34.331" v="2228" actId="14100"/>
          <ac:spMkLst>
            <pc:docMk/>
            <pc:sldMk cId="61044761" sldId="424"/>
            <ac:spMk id="14" creationId="{3A3D56E7-47C3-7DD2-5644-FA3437CD5655}"/>
          </ac:spMkLst>
        </pc:spChg>
        <pc:spChg chg="add mod">
          <ac:chgData name="bharath gupta" userId="42dda3196f95a913" providerId="LiveId" clId="{3B083992-2762-4F95-B43C-6F16F05EB20F}" dt="2023-06-09T08:56:53.113" v="2078" actId="1076"/>
          <ac:spMkLst>
            <pc:docMk/>
            <pc:sldMk cId="61044761" sldId="424"/>
            <ac:spMk id="15" creationId="{7899441A-4948-C50A-D3F5-37FEDAF7F259}"/>
          </ac:spMkLst>
        </pc:spChg>
        <pc:spChg chg="add mod">
          <ac:chgData name="bharath gupta" userId="42dda3196f95a913" providerId="LiveId" clId="{3B083992-2762-4F95-B43C-6F16F05EB20F}" dt="2023-06-09T08:56:36.323" v="2075" actId="14100"/>
          <ac:spMkLst>
            <pc:docMk/>
            <pc:sldMk cId="61044761" sldId="424"/>
            <ac:spMk id="16" creationId="{4D550032-2210-6668-5977-482D0026BFD8}"/>
          </ac:spMkLst>
        </pc:spChg>
        <pc:spChg chg="add mod">
          <ac:chgData name="bharath gupta" userId="42dda3196f95a913" providerId="LiveId" clId="{3B083992-2762-4F95-B43C-6F16F05EB20F}" dt="2023-06-09T08:58:31.455" v="2227" actId="14100"/>
          <ac:spMkLst>
            <pc:docMk/>
            <pc:sldMk cId="61044761" sldId="424"/>
            <ac:spMk id="17" creationId="{63BDA78E-405A-D8B0-A2A9-7962B7CC05EC}"/>
          </ac:spMkLst>
        </pc:spChg>
        <pc:spChg chg="add mod">
          <ac:chgData name="bharath gupta" userId="42dda3196f95a913" providerId="LiveId" clId="{3B083992-2762-4F95-B43C-6F16F05EB20F}" dt="2023-06-09T09:15:45.501" v="3861" actId="207"/>
          <ac:spMkLst>
            <pc:docMk/>
            <pc:sldMk cId="61044761" sldId="424"/>
            <ac:spMk id="21" creationId="{0D8AF1F4-29ED-7B2A-9AF8-B09455C5F01E}"/>
          </ac:spMkLst>
        </pc:spChg>
        <pc:spChg chg="add mod">
          <ac:chgData name="bharath gupta" userId="42dda3196f95a913" providerId="LiveId" clId="{3B083992-2762-4F95-B43C-6F16F05EB20F}" dt="2023-06-09T09:15:34.014" v="3860" actId="1076"/>
          <ac:spMkLst>
            <pc:docMk/>
            <pc:sldMk cId="61044761" sldId="424"/>
            <ac:spMk id="22" creationId="{0004D382-730B-294B-41AD-2D5628197661}"/>
          </ac:spMkLst>
        </pc:spChg>
        <pc:spChg chg="add mod">
          <ac:chgData name="bharath gupta" userId="42dda3196f95a913" providerId="LiveId" clId="{3B083992-2762-4F95-B43C-6F16F05EB20F}" dt="2023-06-09T09:03:44.059" v="3169" actId="207"/>
          <ac:spMkLst>
            <pc:docMk/>
            <pc:sldMk cId="61044761" sldId="424"/>
            <ac:spMk id="25" creationId="{BC875471-84C0-C377-90C7-93C235F8D9AF}"/>
          </ac:spMkLst>
        </pc:spChg>
        <pc:spChg chg="add mod">
          <ac:chgData name="bharath gupta" userId="42dda3196f95a913" providerId="LiveId" clId="{3B083992-2762-4F95-B43C-6F16F05EB20F}" dt="2023-06-09T09:02:51.927" v="3069" actId="20577"/>
          <ac:spMkLst>
            <pc:docMk/>
            <pc:sldMk cId="61044761" sldId="424"/>
            <ac:spMk id="26" creationId="{02641CB8-E932-BDD1-16DC-6069FE8DA683}"/>
          </ac:spMkLst>
        </pc:spChg>
        <pc:spChg chg="add mod">
          <ac:chgData name="bharath gupta" userId="42dda3196f95a913" providerId="LiveId" clId="{3B083992-2762-4F95-B43C-6F16F05EB20F}" dt="2023-06-09T09:03:44.059" v="3169" actId="207"/>
          <ac:spMkLst>
            <pc:docMk/>
            <pc:sldMk cId="61044761" sldId="424"/>
            <ac:spMk id="27" creationId="{58A5AB7E-223F-C625-50DD-28CE70D3953F}"/>
          </ac:spMkLst>
        </pc:spChg>
        <pc:spChg chg="add mod">
          <ac:chgData name="bharath gupta" userId="42dda3196f95a913" providerId="LiveId" clId="{3B083992-2762-4F95-B43C-6F16F05EB20F}" dt="2023-06-09T09:03:44.059" v="3169" actId="207"/>
          <ac:spMkLst>
            <pc:docMk/>
            <pc:sldMk cId="61044761" sldId="424"/>
            <ac:spMk id="28" creationId="{4EBE880B-BF5E-D88E-D1C6-ABA33EC5B0FF}"/>
          </ac:spMkLst>
        </pc:spChg>
        <pc:spChg chg="add mod">
          <ac:chgData name="bharath gupta" userId="42dda3196f95a913" providerId="LiveId" clId="{3B083992-2762-4F95-B43C-6F16F05EB20F}" dt="2023-06-09T09:03:32.195" v="3168" actId="1076"/>
          <ac:spMkLst>
            <pc:docMk/>
            <pc:sldMk cId="61044761" sldId="424"/>
            <ac:spMk id="29" creationId="{D40F1736-7218-7D01-D40C-015414ED7105}"/>
          </ac:spMkLst>
        </pc:spChg>
        <pc:spChg chg="add del mod">
          <ac:chgData name="bharath gupta" userId="42dda3196f95a913" providerId="LiveId" clId="{3B083992-2762-4F95-B43C-6F16F05EB20F}" dt="2023-06-15T05:05:52.910" v="6831" actId="478"/>
          <ac:spMkLst>
            <pc:docMk/>
            <pc:sldMk cId="61044761" sldId="424"/>
            <ac:spMk id="30" creationId="{5A308FF5-C183-0023-4C9C-8C3A4B510948}"/>
          </ac:spMkLst>
        </pc:spChg>
        <pc:spChg chg="add del mod">
          <ac:chgData name="bharath gupta" userId="42dda3196f95a913" providerId="LiveId" clId="{3B083992-2762-4F95-B43C-6F16F05EB20F}" dt="2023-06-15T05:05:52.910" v="6831" actId="478"/>
          <ac:spMkLst>
            <pc:docMk/>
            <pc:sldMk cId="61044761" sldId="424"/>
            <ac:spMk id="31" creationId="{F44EE80C-D92E-1BF6-EAE8-5066041FA2E7}"/>
          </ac:spMkLst>
        </pc:spChg>
        <pc:spChg chg="add mod">
          <ac:chgData name="bharath gupta" userId="42dda3196f95a913" providerId="LiveId" clId="{3B083992-2762-4F95-B43C-6F16F05EB20F}" dt="2023-06-15T09:36:49.348" v="7229" actId="1076"/>
          <ac:spMkLst>
            <pc:docMk/>
            <pc:sldMk cId="61044761" sldId="424"/>
            <ac:spMk id="33" creationId="{26F12A2A-4BAC-3252-C023-D45F865DBF38}"/>
          </ac:spMkLst>
        </pc:spChg>
        <pc:spChg chg="add mod">
          <ac:chgData name="bharath gupta" userId="42dda3196f95a913" providerId="LiveId" clId="{3B083992-2762-4F95-B43C-6F16F05EB20F}" dt="2023-06-15T05:05:59.400" v="6832" actId="1076"/>
          <ac:spMkLst>
            <pc:docMk/>
            <pc:sldMk cId="61044761" sldId="424"/>
            <ac:spMk id="34" creationId="{A0FC8DD8-ECCB-9B0F-7E2C-3F98D7DE7623}"/>
          </ac:spMkLst>
        </pc:spChg>
        <pc:cxnChg chg="add mod">
          <ac:chgData name="bharath gupta" userId="42dda3196f95a913" providerId="LiveId" clId="{3B083992-2762-4F95-B43C-6F16F05EB20F}" dt="2023-06-09T09:15:52.592" v="3863" actId="1076"/>
          <ac:cxnSpMkLst>
            <pc:docMk/>
            <pc:sldMk cId="61044761" sldId="424"/>
            <ac:cxnSpMk id="18" creationId="{53A62295-B537-DD09-A74C-53CB0A03A8E1}"/>
          </ac:cxnSpMkLst>
        </pc:cxnChg>
        <pc:cxnChg chg="add mod">
          <ac:chgData name="bharath gupta" userId="42dda3196f95a913" providerId="LiveId" clId="{3B083992-2762-4F95-B43C-6F16F05EB20F}" dt="2023-06-09T09:15:48.621" v="3862" actId="14100"/>
          <ac:cxnSpMkLst>
            <pc:docMk/>
            <pc:sldMk cId="61044761" sldId="424"/>
            <ac:cxnSpMk id="23" creationId="{91370425-F2AE-5C00-3A41-004C49018E6D}"/>
          </ac:cxnSpMkLst>
        </pc:cxnChg>
      </pc:sldChg>
      <pc:sldChg chg="addSp modSp new mod">
        <pc:chgData name="bharath gupta" userId="42dda3196f95a913" providerId="LiveId" clId="{3B083992-2762-4F95-B43C-6F16F05EB20F}" dt="2023-06-09T09:02:08.626" v="2984" actId="12"/>
        <pc:sldMkLst>
          <pc:docMk/>
          <pc:sldMk cId="3013355740" sldId="425"/>
        </pc:sldMkLst>
        <pc:spChg chg="mod">
          <ac:chgData name="bharath gupta" userId="42dda3196f95a913" providerId="LiveId" clId="{3B083992-2762-4F95-B43C-6F16F05EB20F}" dt="2023-06-09T08:59:06.200" v="2238" actId="20577"/>
          <ac:spMkLst>
            <pc:docMk/>
            <pc:sldMk cId="3013355740" sldId="425"/>
            <ac:spMk id="2" creationId="{D9857E59-836B-070C-F0E4-6DAEB4CA2AA6}"/>
          </ac:spMkLst>
        </pc:spChg>
        <pc:spChg chg="add mod">
          <ac:chgData name="bharath gupta" userId="42dda3196f95a913" providerId="LiveId" clId="{3B083992-2762-4F95-B43C-6F16F05EB20F}" dt="2023-06-09T09:02:08.626" v="2984" actId="12"/>
          <ac:spMkLst>
            <pc:docMk/>
            <pc:sldMk cId="3013355740" sldId="425"/>
            <ac:spMk id="3" creationId="{E7EFD8B1-0296-0657-F764-4486FC0C3502}"/>
          </ac:spMkLst>
        </pc:spChg>
      </pc:sldChg>
      <pc:sldChg chg="addSp delSp modSp new mod">
        <pc:chgData name="bharath gupta" userId="42dda3196f95a913" providerId="LiveId" clId="{3B083992-2762-4F95-B43C-6F16F05EB20F}" dt="2023-06-09T09:21:04.722" v="4412" actId="1440"/>
        <pc:sldMkLst>
          <pc:docMk/>
          <pc:sldMk cId="761316719" sldId="426"/>
        </pc:sldMkLst>
        <pc:spChg chg="mod">
          <ac:chgData name="bharath gupta" userId="42dda3196f95a913" providerId="LiveId" clId="{3B083992-2762-4F95-B43C-6F16F05EB20F}" dt="2023-06-09T09:09:12.631" v="3614" actId="20577"/>
          <ac:spMkLst>
            <pc:docMk/>
            <pc:sldMk cId="761316719" sldId="426"/>
            <ac:spMk id="2" creationId="{CE5E18DA-CC3C-2649-9F10-F2492AB2E95C}"/>
          </ac:spMkLst>
        </pc:spChg>
        <pc:spChg chg="add mod">
          <ac:chgData name="bharath gupta" userId="42dda3196f95a913" providerId="LiveId" clId="{3B083992-2762-4F95-B43C-6F16F05EB20F}" dt="2023-06-09T09:09:53.924" v="3623" actId="1076"/>
          <ac:spMkLst>
            <pc:docMk/>
            <pc:sldMk cId="761316719" sldId="426"/>
            <ac:spMk id="3" creationId="{6B3EAEB4-ADC6-C04C-F157-F7C4B9EDB95E}"/>
          </ac:spMkLst>
        </pc:spChg>
        <pc:spChg chg="add mod">
          <ac:chgData name="bharath gupta" userId="42dda3196f95a913" providerId="LiveId" clId="{3B083992-2762-4F95-B43C-6F16F05EB20F}" dt="2023-06-09T09:10:42.610" v="3712" actId="14100"/>
          <ac:spMkLst>
            <pc:docMk/>
            <pc:sldMk cId="761316719" sldId="426"/>
            <ac:spMk id="4" creationId="{39F566DA-510E-E88E-44BF-B2E7164302D8}"/>
          </ac:spMkLst>
        </pc:spChg>
        <pc:spChg chg="add mod">
          <ac:chgData name="bharath gupta" userId="42dda3196f95a913" providerId="LiveId" clId="{3B083992-2762-4F95-B43C-6F16F05EB20F}" dt="2023-06-09T09:10:14.608" v="3663" actId="20577"/>
          <ac:spMkLst>
            <pc:docMk/>
            <pc:sldMk cId="761316719" sldId="426"/>
            <ac:spMk id="5" creationId="{F261EB76-F019-A02E-A4AD-37D06F17B498}"/>
          </ac:spMkLst>
        </pc:spChg>
        <pc:spChg chg="add mod">
          <ac:chgData name="bharath gupta" userId="42dda3196f95a913" providerId="LiveId" clId="{3B083992-2762-4F95-B43C-6F16F05EB20F}" dt="2023-06-09T09:10:42.610" v="3712" actId="14100"/>
          <ac:spMkLst>
            <pc:docMk/>
            <pc:sldMk cId="761316719" sldId="426"/>
            <ac:spMk id="6" creationId="{E16CB1A7-6900-FD72-8793-52734B6124D0}"/>
          </ac:spMkLst>
        </pc:spChg>
        <pc:spChg chg="add mod">
          <ac:chgData name="bharath gupta" userId="42dda3196f95a913" providerId="LiveId" clId="{3B083992-2762-4F95-B43C-6F16F05EB20F}" dt="2023-06-09T09:11:35.467" v="3722" actId="20577"/>
          <ac:spMkLst>
            <pc:docMk/>
            <pc:sldMk cId="761316719" sldId="426"/>
            <ac:spMk id="7" creationId="{7231DCB9-CF63-F7AB-DA06-0550A6BE45C1}"/>
          </ac:spMkLst>
        </pc:spChg>
        <pc:spChg chg="add mod">
          <ac:chgData name="bharath gupta" userId="42dda3196f95a913" providerId="LiveId" clId="{3B083992-2762-4F95-B43C-6F16F05EB20F}" dt="2023-06-09T09:17:40.434" v="4072" actId="20577"/>
          <ac:spMkLst>
            <pc:docMk/>
            <pc:sldMk cId="761316719" sldId="426"/>
            <ac:spMk id="8" creationId="{D542FD61-4E72-34A7-788C-37F0DF5C895B}"/>
          </ac:spMkLst>
        </pc:spChg>
        <pc:spChg chg="add mod">
          <ac:chgData name="bharath gupta" userId="42dda3196f95a913" providerId="LiveId" clId="{3B083992-2762-4F95-B43C-6F16F05EB20F}" dt="2023-06-09T09:17:46.724" v="4074" actId="1076"/>
          <ac:spMkLst>
            <pc:docMk/>
            <pc:sldMk cId="761316719" sldId="426"/>
            <ac:spMk id="9" creationId="{DC240A30-C72A-F415-1DC2-C402E493398D}"/>
          </ac:spMkLst>
        </pc:spChg>
        <pc:spChg chg="add mod">
          <ac:chgData name="bharath gupta" userId="42dda3196f95a913" providerId="LiveId" clId="{3B083992-2762-4F95-B43C-6F16F05EB20F}" dt="2023-06-09T09:19:16.677" v="4391" actId="20577"/>
          <ac:spMkLst>
            <pc:docMk/>
            <pc:sldMk cId="761316719" sldId="426"/>
            <ac:spMk id="10" creationId="{604142AD-CFC0-A207-A4E8-EEDA2F6FEDEE}"/>
          </ac:spMkLst>
        </pc:spChg>
        <pc:spChg chg="add del">
          <ac:chgData name="bharath gupta" userId="42dda3196f95a913" providerId="LiveId" clId="{3B083992-2762-4F95-B43C-6F16F05EB20F}" dt="2023-06-09T09:19:59.456" v="4393"/>
          <ac:spMkLst>
            <pc:docMk/>
            <pc:sldMk cId="761316719" sldId="426"/>
            <ac:spMk id="11" creationId="{0E450011-D5A2-D36D-B4E7-B9EE5088AF4D}"/>
          </ac:spMkLst>
        </pc:spChg>
        <pc:spChg chg="add del">
          <ac:chgData name="bharath gupta" userId="42dda3196f95a913" providerId="LiveId" clId="{3B083992-2762-4F95-B43C-6F16F05EB20F}" dt="2023-06-09T09:20:15.110" v="4398"/>
          <ac:spMkLst>
            <pc:docMk/>
            <pc:sldMk cId="761316719" sldId="426"/>
            <ac:spMk id="13" creationId="{2947B034-DADB-29E6-34F1-B24D3BE9975D}"/>
          </ac:spMkLst>
        </pc:spChg>
        <pc:spChg chg="add del">
          <ac:chgData name="bharath gupta" userId="42dda3196f95a913" providerId="LiveId" clId="{3B083992-2762-4F95-B43C-6F16F05EB20F}" dt="2023-06-09T09:20:48.105" v="4406"/>
          <ac:spMkLst>
            <pc:docMk/>
            <pc:sldMk cId="761316719" sldId="426"/>
            <ac:spMk id="15" creationId="{BC52AF50-8F84-C5DF-4C25-62FFFBC5FE01}"/>
          </ac:spMkLst>
        </pc:spChg>
        <pc:picChg chg="add mod">
          <ac:chgData name="bharath gupta" userId="42dda3196f95a913" providerId="LiveId" clId="{3B083992-2762-4F95-B43C-6F16F05EB20F}" dt="2023-06-09T09:21:04.722" v="4412" actId="1440"/>
          <ac:picMkLst>
            <pc:docMk/>
            <pc:sldMk cId="761316719" sldId="426"/>
            <ac:picMk id="12" creationId="{50BDFE51-850C-D6A1-DC81-56028673FFE4}"/>
          </ac:picMkLst>
        </pc:picChg>
        <pc:picChg chg="add mod">
          <ac:chgData name="bharath gupta" userId="42dda3196f95a913" providerId="LiveId" clId="{3B083992-2762-4F95-B43C-6F16F05EB20F}" dt="2023-06-09T09:21:04.722" v="4412" actId="1440"/>
          <ac:picMkLst>
            <pc:docMk/>
            <pc:sldMk cId="761316719" sldId="426"/>
            <ac:picMk id="14" creationId="{9DF8DA55-0C6E-F7D1-FC2C-8D24E6717004}"/>
          </ac:picMkLst>
        </pc:picChg>
        <pc:picChg chg="add mod">
          <ac:chgData name="bharath gupta" userId="42dda3196f95a913" providerId="LiveId" clId="{3B083992-2762-4F95-B43C-6F16F05EB20F}" dt="2023-06-09T09:21:04.722" v="4412" actId="1440"/>
          <ac:picMkLst>
            <pc:docMk/>
            <pc:sldMk cId="761316719" sldId="426"/>
            <ac:picMk id="16" creationId="{BDCD4BD6-6FCD-319A-090D-AB20918903EB}"/>
          </ac:picMkLst>
        </pc:picChg>
      </pc:sldChg>
      <pc:sldChg chg="add del">
        <pc:chgData name="bharath gupta" userId="42dda3196f95a913" providerId="LiveId" clId="{3B083992-2762-4F95-B43C-6F16F05EB20F}" dt="2023-06-09T09:07:12.340" v="3597"/>
        <pc:sldMkLst>
          <pc:docMk/>
          <pc:sldMk cId="925892050" sldId="426"/>
        </pc:sldMkLst>
      </pc:sldChg>
      <pc:sldChg chg="addSp delSp modSp new mod">
        <pc:chgData name="bharath gupta" userId="42dda3196f95a913" providerId="LiveId" clId="{3B083992-2762-4F95-B43C-6F16F05EB20F}" dt="2023-06-09T09:38:42.533" v="5925" actId="20577"/>
        <pc:sldMkLst>
          <pc:docMk/>
          <pc:sldMk cId="1884905547" sldId="427"/>
        </pc:sldMkLst>
        <pc:spChg chg="mod">
          <ac:chgData name="bharath gupta" userId="42dda3196f95a913" providerId="LiveId" clId="{3B083992-2762-4F95-B43C-6F16F05EB20F}" dt="2023-06-09T09:21:32.512" v="4433" actId="20577"/>
          <ac:spMkLst>
            <pc:docMk/>
            <pc:sldMk cId="1884905547" sldId="427"/>
            <ac:spMk id="2" creationId="{495CACAA-81BE-870C-FA5F-04A2DF537F26}"/>
          </ac:spMkLst>
        </pc:spChg>
        <pc:spChg chg="add mod">
          <ac:chgData name="bharath gupta" userId="42dda3196f95a913" providerId="LiveId" clId="{3B083992-2762-4F95-B43C-6F16F05EB20F}" dt="2023-06-09T09:24:39.563" v="4637" actId="1076"/>
          <ac:spMkLst>
            <pc:docMk/>
            <pc:sldMk cId="1884905547" sldId="427"/>
            <ac:spMk id="3" creationId="{6000CC21-7455-01CC-EF3D-C50B680C6EAC}"/>
          </ac:spMkLst>
        </pc:spChg>
        <pc:spChg chg="add mod">
          <ac:chgData name="bharath gupta" userId="42dda3196f95a913" providerId="LiveId" clId="{3B083992-2762-4F95-B43C-6F16F05EB20F}" dt="2023-06-09T09:36:52.932" v="5846" actId="14100"/>
          <ac:spMkLst>
            <pc:docMk/>
            <pc:sldMk cId="1884905547" sldId="427"/>
            <ac:spMk id="4" creationId="{0288014F-2677-0398-8EEB-4D7CF58E5960}"/>
          </ac:spMkLst>
        </pc:spChg>
        <pc:spChg chg="add mod">
          <ac:chgData name="bharath gupta" userId="42dda3196f95a913" providerId="LiveId" clId="{3B083992-2762-4F95-B43C-6F16F05EB20F}" dt="2023-06-09T09:38:42.533" v="5925" actId="20577"/>
          <ac:spMkLst>
            <pc:docMk/>
            <pc:sldMk cId="1884905547" sldId="427"/>
            <ac:spMk id="6" creationId="{F63550AF-366F-3B41-B54E-CCB4C33FFE15}"/>
          </ac:spMkLst>
        </pc:spChg>
        <pc:spChg chg="add mod">
          <ac:chgData name="bharath gupta" userId="42dda3196f95a913" providerId="LiveId" clId="{3B083992-2762-4F95-B43C-6F16F05EB20F}" dt="2023-06-09T09:37:05.070" v="5848" actId="14100"/>
          <ac:spMkLst>
            <pc:docMk/>
            <pc:sldMk cId="1884905547" sldId="427"/>
            <ac:spMk id="7" creationId="{E9818364-5A23-8CA9-5476-9955A963BAC5}"/>
          </ac:spMkLst>
        </pc:spChg>
        <pc:spChg chg="add del mod">
          <ac:chgData name="bharath gupta" userId="42dda3196f95a913" providerId="LiveId" clId="{3B083992-2762-4F95-B43C-6F16F05EB20F}" dt="2023-06-09T09:24:55.653" v="4660" actId="478"/>
          <ac:spMkLst>
            <pc:docMk/>
            <pc:sldMk cId="1884905547" sldId="427"/>
            <ac:spMk id="8" creationId="{6B68967D-729F-0A2D-4957-180DA64567B1}"/>
          </ac:spMkLst>
        </pc:spChg>
        <pc:spChg chg="add mod">
          <ac:chgData name="bharath gupta" userId="42dda3196f95a913" providerId="LiveId" clId="{3B083992-2762-4F95-B43C-6F16F05EB20F}" dt="2023-06-09T09:25:36.670" v="4797" actId="20577"/>
          <ac:spMkLst>
            <pc:docMk/>
            <pc:sldMk cId="1884905547" sldId="427"/>
            <ac:spMk id="9" creationId="{C67FAA66-F472-B102-9024-386EDCC33FFF}"/>
          </ac:spMkLst>
        </pc:spChg>
        <pc:spChg chg="add mod">
          <ac:chgData name="bharath gupta" userId="42dda3196f95a913" providerId="LiveId" clId="{3B083992-2762-4F95-B43C-6F16F05EB20F}" dt="2023-06-09T09:27:06.858" v="4923" actId="1076"/>
          <ac:spMkLst>
            <pc:docMk/>
            <pc:sldMk cId="1884905547" sldId="427"/>
            <ac:spMk id="10" creationId="{B82F5319-1FC1-9614-DB0C-7225594EF7E0}"/>
          </ac:spMkLst>
        </pc:spChg>
        <pc:spChg chg="add mod">
          <ac:chgData name="bharath gupta" userId="42dda3196f95a913" providerId="LiveId" clId="{3B083992-2762-4F95-B43C-6F16F05EB20F}" dt="2023-06-09T09:32:08.287" v="5322" actId="33524"/>
          <ac:spMkLst>
            <pc:docMk/>
            <pc:sldMk cId="1884905547" sldId="427"/>
            <ac:spMk id="11" creationId="{7DF5AA0A-D672-D716-9EB8-DD8160CC8119}"/>
          </ac:spMkLst>
        </pc:spChg>
        <pc:spChg chg="add mod">
          <ac:chgData name="bharath gupta" userId="42dda3196f95a913" providerId="LiveId" clId="{3B083992-2762-4F95-B43C-6F16F05EB20F}" dt="2023-06-09T09:27:23.125" v="4930" actId="403"/>
          <ac:spMkLst>
            <pc:docMk/>
            <pc:sldMk cId="1884905547" sldId="427"/>
            <ac:spMk id="12" creationId="{94F60DB4-E8A8-5771-58A4-BBA9771EAE0F}"/>
          </ac:spMkLst>
        </pc:spChg>
        <pc:spChg chg="add mod">
          <ac:chgData name="bharath gupta" userId="42dda3196f95a913" providerId="LiveId" clId="{3B083992-2762-4F95-B43C-6F16F05EB20F}" dt="2023-06-09T09:27:38.542" v="4933" actId="20577"/>
          <ac:spMkLst>
            <pc:docMk/>
            <pc:sldMk cId="1884905547" sldId="427"/>
            <ac:spMk id="13" creationId="{933B1762-6587-FBD4-C4F8-D084C4D51A36}"/>
          </ac:spMkLst>
        </pc:spChg>
        <pc:spChg chg="add mod">
          <ac:chgData name="bharath gupta" userId="42dda3196f95a913" providerId="LiveId" clId="{3B083992-2762-4F95-B43C-6F16F05EB20F}" dt="2023-06-09T09:27:46.816" v="4936" actId="20577"/>
          <ac:spMkLst>
            <pc:docMk/>
            <pc:sldMk cId="1884905547" sldId="427"/>
            <ac:spMk id="14" creationId="{925F2777-174F-627D-0562-88613472E437}"/>
          </ac:spMkLst>
        </pc:spChg>
        <pc:spChg chg="add mod">
          <ac:chgData name="bharath gupta" userId="42dda3196f95a913" providerId="LiveId" clId="{3B083992-2762-4F95-B43C-6F16F05EB20F}" dt="2023-06-09T09:28:02" v="4939" actId="20577"/>
          <ac:spMkLst>
            <pc:docMk/>
            <pc:sldMk cId="1884905547" sldId="427"/>
            <ac:spMk id="15" creationId="{0690FC24-3B3A-82D6-6BCC-356727087EA4}"/>
          </ac:spMkLst>
        </pc:spChg>
        <pc:spChg chg="add mod">
          <ac:chgData name="bharath gupta" userId="42dda3196f95a913" providerId="LiveId" clId="{3B083992-2762-4F95-B43C-6F16F05EB20F}" dt="2023-06-09T09:30:11.005" v="5236" actId="20577"/>
          <ac:spMkLst>
            <pc:docMk/>
            <pc:sldMk cId="1884905547" sldId="427"/>
            <ac:spMk id="17" creationId="{89C08BBF-1F64-2956-2989-75BCB7BC03B7}"/>
          </ac:spMkLst>
        </pc:spChg>
        <pc:spChg chg="add mod">
          <ac:chgData name="bharath gupta" userId="42dda3196f95a913" providerId="LiveId" clId="{3B083992-2762-4F95-B43C-6F16F05EB20F}" dt="2023-06-09T09:36:59.531" v="5847" actId="14100"/>
          <ac:spMkLst>
            <pc:docMk/>
            <pc:sldMk cId="1884905547" sldId="427"/>
            <ac:spMk id="18" creationId="{D609F3BD-7B6D-4474-2126-47385C655845}"/>
          </ac:spMkLst>
        </pc:spChg>
        <pc:spChg chg="add mod">
          <ac:chgData name="bharath gupta" userId="42dda3196f95a913" providerId="LiveId" clId="{3B083992-2762-4F95-B43C-6F16F05EB20F}" dt="2023-06-09T09:29:44.359" v="5162" actId="1076"/>
          <ac:spMkLst>
            <pc:docMk/>
            <pc:sldMk cId="1884905547" sldId="427"/>
            <ac:spMk id="19" creationId="{FE457BFB-992A-D537-DBD2-F75B1325859D}"/>
          </ac:spMkLst>
        </pc:spChg>
        <pc:spChg chg="add mod">
          <ac:chgData name="bharath gupta" userId="42dda3196f95a913" providerId="LiveId" clId="{3B083992-2762-4F95-B43C-6F16F05EB20F}" dt="2023-06-09T09:28:51.658" v="5076" actId="20577"/>
          <ac:spMkLst>
            <pc:docMk/>
            <pc:sldMk cId="1884905547" sldId="427"/>
            <ac:spMk id="20" creationId="{910654B2-51ED-F5AA-76D4-0F6F38E438A2}"/>
          </ac:spMkLst>
        </pc:spChg>
        <pc:spChg chg="add mod">
          <ac:chgData name="bharath gupta" userId="42dda3196f95a913" providerId="LiveId" clId="{3B083992-2762-4F95-B43C-6F16F05EB20F}" dt="2023-06-09T09:28:35.089" v="4952" actId="20577"/>
          <ac:spMkLst>
            <pc:docMk/>
            <pc:sldMk cId="1884905547" sldId="427"/>
            <ac:spMk id="21" creationId="{92F52466-A1E0-3B12-E5E7-020FD9DC8570}"/>
          </ac:spMkLst>
        </pc:spChg>
        <pc:spChg chg="add mod">
          <ac:chgData name="bharath gupta" userId="42dda3196f95a913" providerId="LiveId" clId="{3B083992-2762-4F95-B43C-6F16F05EB20F}" dt="2023-06-09T09:30:42.693" v="5316" actId="20577"/>
          <ac:spMkLst>
            <pc:docMk/>
            <pc:sldMk cId="1884905547" sldId="427"/>
            <ac:spMk id="22" creationId="{53426411-6537-EB0A-FC1A-F9706A036011}"/>
          </ac:spMkLst>
        </pc:spChg>
        <pc:spChg chg="add mod">
          <ac:chgData name="bharath gupta" userId="42dda3196f95a913" providerId="LiveId" clId="{3B083992-2762-4F95-B43C-6F16F05EB20F}" dt="2023-06-09T09:30:19.875" v="5239" actId="20577"/>
          <ac:spMkLst>
            <pc:docMk/>
            <pc:sldMk cId="1884905547" sldId="427"/>
            <ac:spMk id="23" creationId="{A301EC41-70C1-4B25-87EF-54B3D6E247C8}"/>
          </ac:spMkLst>
        </pc:spChg>
        <pc:spChg chg="add mod">
          <ac:chgData name="bharath gupta" userId="42dda3196f95a913" providerId="LiveId" clId="{3B083992-2762-4F95-B43C-6F16F05EB20F}" dt="2023-06-09T09:33:04.808" v="5456" actId="20577"/>
          <ac:spMkLst>
            <pc:docMk/>
            <pc:sldMk cId="1884905547" sldId="427"/>
            <ac:spMk id="24" creationId="{4E31AED0-C1D4-FBC7-C569-E7B274D82884}"/>
          </ac:spMkLst>
        </pc:spChg>
        <pc:spChg chg="add mod">
          <ac:chgData name="bharath gupta" userId="42dda3196f95a913" providerId="LiveId" clId="{3B083992-2762-4F95-B43C-6F16F05EB20F}" dt="2023-06-09T09:30:58.092" v="5319" actId="20577"/>
          <ac:spMkLst>
            <pc:docMk/>
            <pc:sldMk cId="1884905547" sldId="427"/>
            <ac:spMk id="25" creationId="{32516554-0846-38A3-8911-CCAF720AEAF7}"/>
          </ac:spMkLst>
        </pc:spChg>
        <pc:spChg chg="add mod">
          <ac:chgData name="bharath gupta" userId="42dda3196f95a913" providerId="LiveId" clId="{3B083992-2762-4F95-B43C-6F16F05EB20F}" dt="2023-06-09T09:38:36.264" v="5924" actId="20577"/>
          <ac:spMkLst>
            <pc:docMk/>
            <pc:sldMk cId="1884905547" sldId="427"/>
            <ac:spMk id="27" creationId="{35A34F87-99D3-721F-871A-7CA81E2C467A}"/>
          </ac:spMkLst>
        </pc:spChg>
        <pc:spChg chg="add mod">
          <ac:chgData name="bharath gupta" userId="42dda3196f95a913" providerId="LiveId" clId="{3B083992-2762-4F95-B43C-6F16F05EB20F}" dt="2023-06-09T09:33:36.048" v="5473" actId="20577"/>
          <ac:spMkLst>
            <pc:docMk/>
            <pc:sldMk cId="1884905547" sldId="427"/>
            <ac:spMk id="28" creationId="{911C762A-3359-BE5D-96FB-780A96043CAB}"/>
          </ac:spMkLst>
        </pc:spChg>
        <pc:cxnChg chg="add mod">
          <ac:chgData name="bharath gupta" userId="42dda3196f95a913" providerId="LiveId" clId="{3B083992-2762-4F95-B43C-6F16F05EB20F}" dt="2023-06-09T09:28:09.974" v="4941" actId="14100"/>
          <ac:cxnSpMkLst>
            <pc:docMk/>
            <pc:sldMk cId="1884905547" sldId="427"/>
            <ac:cxnSpMk id="5" creationId="{E8104EA5-4BA1-14BB-EAD4-AB68DFEEAB51}"/>
          </ac:cxnSpMkLst>
        </pc:cxnChg>
        <pc:cxnChg chg="add mod">
          <ac:chgData name="bharath gupta" userId="42dda3196f95a913" providerId="LiveId" clId="{3B083992-2762-4F95-B43C-6F16F05EB20F}" dt="2023-06-09T09:33:13.437" v="5458" actId="1076"/>
          <ac:cxnSpMkLst>
            <pc:docMk/>
            <pc:sldMk cId="1884905547" sldId="427"/>
            <ac:cxnSpMk id="26" creationId="{5D27903A-30DD-F50A-8A6D-5102DCDE28AD}"/>
          </ac:cxnSpMkLst>
        </pc:cxnChg>
      </pc:sldChg>
      <pc:sldChg chg="addSp modSp new mod">
        <pc:chgData name="bharath gupta" userId="42dda3196f95a913" providerId="LiveId" clId="{3B083992-2762-4F95-B43C-6F16F05EB20F}" dt="2023-06-09T09:44:25.556" v="6675" actId="1076"/>
        <pc:sldMkLst>
          <pc:docMk/>
          <pc:sldMk cId="4215783043" sldId="428"/>
        </pc:sldMkLst>
        <pc:spChg chg="mod">
          <ac:chgData name="bharath gupta" userId="42dda3196f95a913" providerId="LiveId" clId="{3B083992-2762-4F95-B43C-6F16F05EB20F}" dt="2023-06-09T09:38:52.977" v="5938" actId="20577"/>
          <ac:spMkLst>
            <pc:docMk/>
            <pc:sldMk cId="4215783043" sldId="428"/>
            <ac:spMk id="2" creationId="{3C720E3E-C62D-D451-1412-783C8A8315CB}"/>
          </ac:spMkLst>
        </pc:spChg>
        <pc:spChg chg="add mod">
          <ac:chgData name="bharath gupta" userId="42dda3196f95a913" providerId="LiveId" clId="{3B083992-2762-4F95-B43C-6F16F05EB20F}" dt="2023-06-09T09:40:07.780" v="6203" actId="20577"/>
          <ac:spMkLst>
            <pc:docMk/>
            <pc:sldMk cId="4215783043" sldId="428"/>
            <ac:spMk id="3" creationId="{15B2BF3F-76C0-C305-60EB-95BD5BA52B90}"/>
          </ac:spMkLst>
        </pc:spChg>
        <pc:spChg chg="add mod">
          <ac:chgData name="bharath gupta" userId="42dda3196f95a913" providerId="LiveId" clId="{3B083992-2762-4F95-B43C-6F16F05EB20F}" dt="2023-06-09T09:39:20.133" v="5953" actId="1076"/>
          <ac:spMkLst>
            <pc:docMk/>
            <pc:sldMk cId="4215783043" sldId="428"/>
            <ac:spMk id="4" creationId="{27246107-9F11-7F5F-7F4F-00EFE135A70D}"/>
          </ac:spMkLst>
        </pc:spChg>
        <pc:spChg chg="add mod">
          <ac:chgData name="bharath gupta" userId="42dda3196f95a913" providerId="LiveId" clId="{3B083992-2762-4F95-B43C-6F16F05EB20F}" dt="2023-06-09T09:43:07.268" v="6495" actId="120"/>
          <ac:spMkLst>
            <pc:docMk/>
            <pc:sldMk cId="4215783043" sldId="428"/>
            <ac:spMk id="5" creationId="{6FDE4EB4-4B12-D4A8-0B83-492458A2DAE8}"/>
          </ac:spMkLst>
        </pc:spChg>
        <pc:spChg chg="add mod">
          <ac:chgData name="bharath gupta" userId="42dda3196f95a913" providerId="LiveId" clId="{3B083992-2762-4F95-B43C-6F16F05EB20F}" dt="2023-06-09T09:40:20.939" v="6210" actId="20577"/>
          <ac:spMkLst>
            <pc:docMk/>
            <pc:sldMk cId="4215783043" sldId="428"/>
            <ac:spMk id="6" creationId="{3454394C-ADAB-22AF-0460-9F06C7D882C2}"/>
          </ac:spMkLst>
        </pc:spChg>
        <pc:spChg chg="add mod">
          <ac:chgData name="bharath gupta" userId="42dda3196f95a913" providerId="LiveId" clId="{3B083992-2762-4F95-B43C-6F16F05EB20F}" dt="2023-06-09T09:43:17.839" v="6537" actId="20577"/>
          <ac:spMkLst>
            <pc:docMk/>
            <pc:sldMk cId="4215783043" sldId="428"/>
            <ac:spMk id="7" creationId="{196F0876-6998-EA6B-A012-FE5F3B740552}"/>
          </ac:spMkLst>
        </pc:spChg>
        <pc:spChg chg="add mod">
          <ac:chgData name="bharath gupta" userId="42dda3196f95a913" providerId="LiveId" clId="{3B083992-2762-4F95-B43C-6F16F05EB20F}" dt="2023-06-09T09:42:18.533" v="6399" actId="20577"/>
          <ac:spMkLst>
            <pc:docMk/>
            <pc:sldMk cId="4215783043" sldId="428"/>
            <ac:spMk id="8" creationId="{80E4E86B-DAD4-DF5C-E280-8B921DDF7295}"/>
          </ac:spMkLst>
        </pc:spChg>
        <pc:spChg chg="add mod">
          <ac:chgData name="bharath gupta" userId="42dda3196f95a913" providerId="LiveId" clId="{3B083992-2762-4F95-B43C-6F16F05EB20F}" dt="2023-06-09T09:44:23.994" v="6674" actId="1076"/>
          <ac:spMkLst>
            <pc:docMk/>
            <pc:sldMk cId="4215783043" sldId="428"/>
            <ac:spMk id="9" creationId="{1616B17A-A50C-9943-CE24-D282C6677344}"/>
          </ac:spMkLst>
        </pc:spChg>
        <pc:spChg chg="add mod">
          <ac:chgData name="bharath gupta" userId="42dda3196f95a913" providerId="LiveId" clId="{3B083992-2762-4F95-B43C-6F16F05EB20F}" dt="2023-06-09T09:44:25.556" v="6675" actId="1076"/>
          <ac:spMkLst>
            <pc:docMk/>
            <pc:sldMk cId="4215783043" sldId="428"/>
            <ac:spMk id="10" creationId="{7874478B-9EEC-76B4-E427-3B3C152057F7}"/>
          </ac:spMkLst>
        </pc:spChg>
      </pc:sldChg>
      <pc:sldChg chg="addSp modSp new mod">
        <pc:chgData name="bharath gupta" userId="42dda3196f95a913" providerId="LiveId" clId="{3B083992-2762-4F95-B43C-6F16F05EB20F}" dt="2023-06-15T09:31:48.124" v="7228" actId="207"/>
        <pc:sldMkLst>
          <pc:docMk/>
          <pc:sldMk cId="2540350252" sldId="429"/>
        </pc:sldMkLst>
        <pc:spChg chg="mod">
          <ac:chgData name="bharath gupta" userId="42dda3196f95a913" providerId="LiveId" clId="{3B083992-2762-4F95-B43C-6F16F05EB20F}" dt="2023-06-15T09:23:18.306" v="6863" actId="20577"/>
          <ac:spMkLst>
            <pc:docMk/>
            <pc:sldMk cId="2540350252" sldId="429"/>
            <ac:spMk id="2" creationId="{CBDDBCDC-C363-6C73-A282-FE18A6DD5940}"/>
          </ac:spMkLst>
        </pc:spChg>
        <pc:spChg chg="add mod">
          <ac:chgData name="bharath gupta" userId="42dda3196f95a913" providerId="LiveId" clId="{3B083992-2762-4F95-B43C-6F16F05EB20F}" dt="2023-06-15T09:26:16.475" v="7040" actId="1076"/>
          <ac:spMkLst>
            <pc:docMk/>
            <pc:sldMk cId="2540350252" sldId="429"/>
            <ac:spMk id="4" creationId="{9DA7755D-6EE9-AA32-827F-8794B876A0A5}"/>
          </ac:spMkLst>
        </pc:spChg>
        <pc:spChg chg="add mod">
          <ac:chgData name="bharath gupta" userId="42dda3196f95a913" providerId="LiveId" clId="{3B083992-2762-4F95-B43C-6F16F05EB20F}" dt="2023-06-15T09:30:41.382" v="7225" actId="404"/>
          <ac:spMkLst>
            <pc:docMk/>
            <pc:sldMk cId="2540350252" sldId="429"/>
            <ac:spMk id="6" creationId="{83DB4CD1-7DFC-BF83-5047-9CACF91B5A90}"/>
          </ac:spMkLst>
        </pc:spChg>
        <pc:graphicFrameChg chg="add mod modGraphic">
          <ac:chgData name="bharath gupta" userId="42dda3196f95a913" providerId="LiveId" clId="{3B083992-2762-4F95-B43C-6F16F05EB20F}" dt="2023-06-15T09:26:45.058" v="7059" actId="404"/>
          <ac:graphicFrameMkLst>
            <pc:docMk/>
            <pc:sldMk cId="2540350252" sldId="429"/>
            <ac:graphicFrameMk id="3" creationId="{C931CA61-A4FE-24BD-8D85-09C9A886122B}"/>
          </ac:graphicFrameMkLst>
        </pc:graphicFrameChg>
        <pc:graphicFrameChg chg="add mod modGraphic">
          <ac:chgData name="bharath gupta" userId="42dda3196f95a913" providerId="LiveId" clId="{3B083992-2762-4F95-B43C-6F16F05EB20F}" dt="2023-06-15T09:31:48.124" v="7228" actId="207"/>
          <ac:graphicFrameMkLst>
            <pc:docMk/>
            <pc:sldMk cId="2540350252" sldId="429"/>
            <ac:graphicFrameMk id="5" creationId="{6690825C-7F89-432C-7995-6345D34D092F}"/>
          </ac:graphicFrameMkLst>
        </pc:graphicFrameChg>
      </pc:sldChg>
      <pc:sldMasterChg chg="del delSldLayout">
        <pc:chgData name="bharath gupta" userId="42dda3196f95a913" providerId="LiveId" clId="{3B083992-2762-4F95-B43C-6F16F05EB20F}" dt="2023-06-09T08:12:06.974" v="0" actId="47"/>
        <pc:sldMasterMkLst>
          <pc:docMk/>
          <pc:sldMasterMk cId="3632114821" sldId="2147483676"/>
        </pc:sldMasterMkLst>
        <pc:sldLayoutChg chg="del">
          <pc:chgData name="bharath gupta" userId="42dda3196f95a913" providerId="LiveId" clId="{3B083992-2762-4F95-B43C-6F16F05EB20F}" dt="2023-06-09T08:12:06.974" v="0" actId="47"/>
          <pc:sldLayoutMkLst>
            <pc:docMk/>
            <pc:sldMasterMk cId="3632114821" sldId="2147483676"/>
            <pc:sldLayoutMk cId="3363564992" sldId="2147483677"/>
          </pc:sldLayoutMkLst>
        </pc:sldLayoutChg>
        <pc:sldLayoutChg chg="del">
          <pc:chgData name="bharath gupta" userId="42dda3196f95a913" providerId="LiveId" clId="{3B083992-2762-4F95-B43C-6F16F05EB20F}" dt="2023-06-09T08:12:06.974" v="0" actId="47"/>
          <pc:sldLayoutMkLst>
            <pc:docMk/>
            <pc:sldMasterMk cId="3632114821" sldId="2147483676"/>
            <pc:sldLayoutMk cId="2528071594" sldId="2147483678"/>
          </pc:sldLayoutMkLst>
        </pc:sldLayoutChg>
        <pc:sldLayoutChg chg="del">
          <pc:chgData name="bharath gupta" userId="42dda3196f95a913" providerId="LiveId" clId="{3B083992-2762-4F95-B43C-6F16F05EB20F}" dt="2023-06-09T08:12:06.974" v="0" actId="47"/>
          <pc:sldLayoutMkLst>
            <pc:docMk/>
            <pc:sldMasterMk cId="3632114821" sldId="2147483676"/>
            <pc:sldLayoutMk cId="2975522984" sldId="2147483679"/>
          </pc:sldLayoutMkLst>
        </pc:sldLayoutChg>
        <pc:sldLayoutChg chg="del">
          <pc:chgData name="bharath gupta" userId="42dda3196f95a913" providerId="LiveId" clId="{3B083992-2762-4F95-B43C-6F16F05EB20F}" dt="2023-06-09T08:12:06.974" v="0" actId="47"/>
          <pc:sldLayoutMkLst>
            <pc:docMk/>
            <pc:sldMasterMk cId="3632114821" sldId="2147483676"/>
            <pc:sldLayoutMk cId="307125386" sldId="2147483680"/>
          </pc:sldLayoutMkLst>
        </pc:sldLayoutChg>
        <pc:sldLayoutChg chg="del">
          <pc:chgData name="bharath gupta" userId="42dda3196f95a913" providerId="LiveId" clId="{3B083992-2762-4F95-B43C-6F16F05EB20F}" dt="2023-06-09T08:12:06.974" v="0" actId="47"/>
          <pc:sldLayoutMkLst>
            <pc:docMk/>
            <pc:sldMasterMk cId="3632114821" sldId="2147483676"/>
            <pc:sldLayoutMk cId="3576545794" sldId="2147483681"/>
          </pc:sldLayoutMkLst>
        </pc:sldLayoutChg>
        <pc:sldLayoutChg chg="del">
          <pc:chgData name="bharath gupta" userId="42dda3196f95a913" providerId="LiveId" clId="{3B083992-2762-4F95-B43C-6F16F05EB20F}" dt="2023-06-09T08:12:06.974" v="0" actId="47"/>
          <pc:sldLayoutMkLst>
            <pc:docMk/>
            <pc:sldMasterMk cId="3632114821" sldId="2147483676"/>
            <pc:sldLayoutMk cId="2715561568" sldId="2147483682"/>
          </pc:sldLayoutMkLst>
        </pc:sldLayoutChg>
        <pc:sldLayoutChg chg="del">
          <pc:chgData name="bharath gupta" userId="42dda3196f95a913" providerId="LiveId" clId="{3B083992-2762-4F95-B43C-6F16F05EB20F}" dt="2023-06-09T08:12:06.974" v="0" actId="47"/>
          <pc:sldLayoutMkLst>
            <pc:docMk/>
            <pc:sldMasterMk cId="3632114821" sldId="2147483676"/>
            <pc:sldLayoutMk cId="112928673" sldId="2147483683"/>
          </pc:sldLayoutMkLst>
        </pc:sldLayoutChg>
      </pc:sldMasterChg>
    </pc:docChg>
  </pc:docChgLst>
  <pc:docChgLst>
    <pc:chgData name="Guest User" providerId="Windows Live" clId="Web-{C1DEA99F-7E01-431D-8BFC-A97204400C38}"/>
    <pc:docChg chg="modSld">
      <pc:chgData name="Guest User" userId="" providerId="Windows Live" clId="Web-{C1DEA99F-7E01-431D-8BFC-A97204400C38}" dt="2023-05-11T07:54:40.108" v="26" actId="20577"/>
      <pc:docMkLst>
        <pc:docMk/>
      </pc:docMkLst>
      <pc:sldChg chg="modSp">
        <pc:chgData name="Guest User" userId="" providerId="Windows Live" clId="Web-{C1DEA99F-7E01-431D-8BFC-A97204400C38}" dt="2023-05-11T07:54:40.108" v="26" actId="20577"/>
        <pc:sldMkLst>
          <pc:docMk/>
          <pc:sldMk cId="1024013027" sldId="419"/>
        </pc:sldMkLst>
        <pc:spChg chg="mod">
          <ac:chgData name="Guest User" userId="" providerId="Windows Live" clId="Web-{C1DEA99F-7E01-431D-8BFC-A97204400C38}" dt="2023-05-11T07:54:40.108" v="26" actId="20577"/>
          <ac:spMkLst>
            <pc:docMk/>
            <pc:sldMk cId="1024013027" sldId="419"/>
            <ac:spMk id="17" creationId="{51B38EFE-CE80-6F5E-075E-A8590908370C}"/>
          </ac:spMkLst>
        </pc:spChg>
      </pc:sld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982AF5-BC90-48B2-AB9C-B9EE3DCF9FCB}"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IN"/>
        </a:p>
      </dgm:t>
    </dgm:pt>
    <dgm:pt modelId="{6A2689BF-3F8A-4F90-975F-1A96ADABEE86}">
      <dgm:prSet phldrT="[Text]" custT="1"/>
      <dgm:spPr>
        <a:solidFill>
          <a:schemeClr val="tx1">
            <a:lumMod val="95000"/>
            <a:lumOff val="5000"/>
          </a:schemeClr>
        </a:solidFill>
      </dgm:spPr>
      <dgm:t>
        <a:bodyPr/>
        <a:lstStyle/>
        <a:p>
          <a:r>
            <a:rPr lang="en-IN" sz="2400" dirty="0">
              <a:latin typeface="Poppins Medium" panose="00000600000000000000" pitchFamily="2" charset="0"/>
              <a:cs typeface="Poppins Medium" panose="00000600000000000000" pitchFamily="2" charset="0"/>
            </a:rPr>
            <a:t>Volunteers</a:t>
          </a:r>
        </a:p>
      </dgm:t>
    </dgm:pt>
    <dgm:pt modelId="{5DBFEE79-17E5-42D9-84C7-16F0CC4F1B6E}" type="parTrans" cxnId="{5D6DA42A-38DE-4486-97D2-A4ADA043B3CF}">
      <dgm:prSet/>
      <dgm:spPr/>
      <dgm:t>
        <a:bodyPr/>
        <a:lstStyle/>
        <a:p>
          <a:endParaRPr lang="en-IN">
            <a:latin typeface="Poppins Medium" panose="00000600000000000000" pitchFamily="2" charset="0"/>
            <a:cs typeface="Poppins Medium" panose="00000600000000000000" pitchFamily="2" charset="0"/>
          </a:endParaRPr>
        </a:p>
      </dgm:t>
    </dgm:pt>
    <dgm:pt modelId="{1A01DB56-44C9-4AA0-9F56-5F8E83E70FCF}" type="sibTrans" cxnId="{5D6DA42A-38DE-4486-97D2-A4ADA043B3CF}">
      <dgm:prSet/>
      <dgm:spPr/>
      <dgm:t>
        <a:bodyPr/>
        <a:lstStyle/>
        <a:p>
          <a:endParaRPr lang="en-IN">
            <a:latin typeface="Poppins Medium" panose="00000600000000000000" pitchFamily="2" charset="0"/>
            <a:cs typeface="Poppins Medium" panose="00000600000000000000" pitchFamily="2" charset="0"/>
          </a:endParaRPr>
        </a:p>
      </dgm:t>
    </dgm:pt>
    <dgm:pt modelId="{57167F43-7E83-4D7C-90BC-D2A4F617822D}">
      <dgm:prSet phldrT="[Text]" custT="1"/>
      <dgm:spPr>
        <a:solidFill>
          <a:schemeClr val="accent2">
            <a:lumMod val="50000"/>
          </a:schemeClr>
        </a:solidFill>
      </dgm:spPr>
      <dgm:t>
        <a:bodyPr/>
        <a:lstStyle/>
        <a:p>
          <a:r>
            <a:rPr lang="en-IN" sz="2400" dirty="0">
              <a:latin typeface="Poppins Medium" panose="00000600000000000000" pitchFamily="2" charset="0"/>
              <a:cs typeface="Poppins Medium" panose="00000600000000000000" pitchFamily="2" charset="0"/>
            </a:rPr>
            <a:t>Secretariat Staff</a:t>
          </a:r>
        </a:p>
      </dgm:t>
    </dgm:pt>
    <dgm:pt modelId="{B699F705-C2FD-438F-97D1-65D435D1B046}" type="parTrans" cxnId="{B838DC3B-30D7-4E78-BF9A-4F4181476283}">
      <dgm:prSet/>
      <dgm:spPr/>
      <dgm:t>
        <a:bodyPr/>
        <a:lstStyle/>
        <a:p>
          <a:endParaRPr lang="en-IN">
            <a:latin typeface="Poppins Medium" panose="00000600000000000000" pitchFamily="2" charset="0"/>
            <a:cs typeface="Poppins Medium" panose="00000600000000000000" pitchFamily="2" charset="0"/>
          </a:endParaRPr>
        </a:p>
      </dgm:t>
    </dgm:pt>
    <dgm:pt modelId="{E9580734-ED93-4BA4-9AB8-DCFD516EE072}" type="sibTrans" cxnId="{B838DC3B-30D7-4E78-BF9A-4F4181476283}">
      <dgm:prSet/>
      <dgm:spPr/>
      <dgm:t>
        <a:bodyPr/>
        <a:lstStyle/>
        <a:p>
          <a:endParaRPr lang="en-IN">
            <a:latin typeface="Poppins Medium" panose="00000600000000000000" pitchFamily="2" charset="0"/>
            <a:cs typeface="Poppins Medium" panose="00000600000000000000" pitchFamily="2" charset="0"/>
          </a:endParaRPr>
        </a:p>
      </dgm:t>
    </dgm:pt>
    <dgm:pt modelId="{ED340C8A-002A-4F9A-B581-101A997F938F}">
      <dgm:prSet phldrT="[Text]" custT="1"/>
      <dgm:spPr>
        <a:solidFill>
          <a:schemeClr val="accent4">
            <a:lumMod val="50000"/>
          </a:schemeClr>
        </a:solidFill>
      </dgm:spPr>
      <dgm:t>
        <a:bodyPr/>
        <a:lstStyle/>
        <a:p>
          <a:r>
            <a:rPr lang="en-IN" sz="1800" dirty="0">
              <a:latin typeface="Poppins Medium" panose="00000600000000000000" pitchFamily="2" charset="0"/>
              <a:cs typeface="Poppins Medium" panose="00000600000000000000" pitchFamily="2" charset="0"/>
            </a:rPr>
            <a:t>Mandal/ULB Staff </a:t>
          </a:r>
        </a:p>
        <a:p>
          <a:r>
            <a:rPr lang="en-IN" sz="1100" dirty="0">
              <a:latin typeface="Poppins Medium" panose="00000600000000000000" pitchFamily="2" charset="0"/>
              <a:cs typeface="Poppins Medium" panose="00000600000000000000" pitchFamily="2" charset="0"/>
            </a:rPr>
            <a:t>(MPDO/Tahsildar/MC)</a:t>
          </a:r>
        </a:p>
      </dgm:t>
    </dgm:pt>
    <dgm:pt modelId="{3A72103E-1556-4384-8972-CF5EACC91565}" type="parTrans" cxnId="{DAB1E9D8-87F6-4AA4-ADD4-234FAB52F9A5}">
      <dgm:prSet/>
      <dgm:spPr/>
      <dgm:t>
        <a:bodyPr/>
        <a:lstStyle/>
        <a:p>
          <a:endParaRPr lang="en-IN">
            <a:latin typeface="Poppins Medium" panose="00000600000000000000" pitchFamily="2" charset="0"/>
            <a:cs typeface="Poppins Medium" panose="00000600000000000000" pitchFamily="2" charset="0"/>
          </a:endParaRPr>
        </a:p>
      </dgm:t>
    </dgm:pt>
    <dgm:pt modelId="{F6338F77-A331-4777-9D30-9A1117F1E8CD}" type="sibTrans" cxnId="{DAB1E9D8-87F6-4AA4-ADD4-234FAB52F9A5}">
      <dgm:prSet/>
      <dgm:spPr/>
      <dgm:t>
        <a:bodyPr/>
        <a:lstStyle/>
        <a:p>
          <a:endParaRPr lang="en-IN">
            <a:latin typeface="Poppins Medium" panose="00000600000000000000" pitchFamily="2" charset="0"/>
            <a:cs typeface="Poppins Medium" panose="00000600000000000000" pitchFamily="2" charset="0"/>
          </a:endParaRPr>
        </a:p>
      </dgm:t>
    </dgm:pt>
    <dgm:pt modelId="{2434D707-6CC4-453B-ADEA-2460047B5C6D}">
      <dgm:prSet phldrT="[Text]" custT="1"/>
      <dgm:spPr>
        <a:solidFill>
          <a:schemeClr val="accent1">
            <a:lumMod val="50000"/>
          </a:schemeClr>
        </a:solidFill>
      </dgm:spPr>
      <dgm:t>
        <a:bodyPr/>
        <a:lstStyle/>
        <a:p>
          <a:r>
            <a:rPr lang="en-IN" sz="1800" dirty="0">
              <a:latin typeface="Poppins Medium" panose="00000600000000000000" pitchFamily="2" charset="0"/>
              <a:cs typeface="Poppins Medium" panose="00000600000000000000" pitchFamily="2" charset="0"/>
            </a:rPr>
            <a:t>Constituency Special officers and Divisional staff</a:t>
          </a:r>
        </a:p>
      </dgm:t>
    </dgm:pt>
    <dgm:pt modelId="{ABABF8E0-D9B9-460B-BA59-AFA350412D2D}" type="parTrans" cxnId="{B94F98AF-37BE-41F4-BC9B-2AC559FA9302}">
      <dgm:prSet/>
      <dgm:spPr/>
      <dgm:t>
        <a:bodyPr/>
        <a:lstStyle/>
        <a:p>
          <a:endParaRPr lang="en-IN">
            <a:latin typeface="Poppins Medium" panose="00000600000000000000" pitchFamily="2" charset="0"/>
            <a:cs typeface="Poppins Medium" panose="00000600000000000000" pitchFamily="2" charset="0"/>
          </a:endParaRPr>
        </a:p>
      </dgm:t>
    </dgm:pt>
    <dgm:pt modelId="{7F2E1B4E-5412-4B98-A55A-DDDFF7EF9F6A}" type="sibTrans" cxnId="{B94F98AF-37BE-41F4-BC9B-2AC559FA9302}">
      <dgm:prSet/>
      <dgm:spPr/>
      <dgm:t>
        <a:bodyPr/>
        <a:lstStyle/>
        <a:p>
          <a:endParaRPr lang="en-IN">
            <a:latin typeface="Poppins Medium" panose="00000600000000000000" pitchFamily="2" charset="0"/>
            <a:cs typeface="Poppins Medium" panose="00000600000000000000" pitchFamily="2" charset="0"/>
          </a:endParaRPr>
        </a:p>
      </dgm:t>
    </dgm:pt>
    <dgm:pt modelId="{C1997A3C-76F7-483C-95A9-960E32E0DF49}">
      <dgm:prSet phldrT="[Text]" custT="1"/>
      <dgm:spPr>
        <a:solidFill>
          <a:schemeClr val="accent6">
            <a:lumMod val="50000"/>
          </a:schemeClr>
        </a:solidFill>
      </dgm:spPr>
      <dgm:t>
        <a:bodyPr/>
        <a:lstStyle/>
        <a:p>
          <a:r>
            <a:rPr lang="en-IN" sz="2800" dirty="0">
              <a:latin typeface="Poppins Medium" panose="00000600000000000000" pitchFamily="2" charset="0"/>
              <a:cs typeface="Poppins Medium" panose="00000600000000000000" pitchFamily="2" charset="0"/>
            </a:rPr>
            <a:t>District Collectors</a:t>
          </a:r>
        </a:p>
      </dgm:t>
    </dgm:pt>
    <dgm:pt modelId="{2C9A7F96-475E-4115-AFAD-CEF95D09E641}" type="parTrans" cxnId="{FC34AA2F-FF9C-4E34-832C-A7FBC070E928}">
      <dgm:prSet/>
      <dgm:spPr/>
      <dgm:t>
        <a:bodyPr/>
        <a:lstStyle/>
        <a:p>
          <a:endParaRPr lang="en-IN">
            <a:latin typeface="Poppins Medium" panose="00000600000000000000" pitchFamily="2" charset="0"/>
            <a:cs typeface="Poppins Medium" panose="00000600000000000000" pitchFamily="2" charset="0"/>
          </a:endParaRPr>
        </a:p>
      </dgm:t>
    </dgm:pt>
    <dgm:pt modelId="{479994D8-DF61-4EA2-9AF5-946C3FA1D7EE}" type="sibTrans" cxnId="{FC34AA2F-FF9C-4E34-832C-A7FBC070E928}">
      <dgm:prSet/>
      <dgm:spPr/>
      <dgm:t>
        <a:bodyPr/>
        <a:lstStyle/>
        <a:p>
          <a:endParaRPr lang="en-IN">
            <a:latin typeface="Poppins Medium" panose="00000600000000000000" pitchFamily="2" charset="0"/>
            <a:cs typeface="Poppins Medium" panose="00000600000000000000" pitchFamily="2" charset="0"/>
          </a:endParaRPr>
        </a:p>
      </dgm:t>
    </dgm:pt>
    <dgm:pt modelId="{71E658B6-D7DF-4A4E-8228-4CABC683E12E}" type="pres">
      <dgm:prSet presAssocID="{78982AF5-BC90-48B2-AB9C-B9EE3DCF9FCB}" presName="diagram" presStyleCnt="0">
        <dgm:presLayoutVars>
          <dgm:dir/>
          <dgm:resizeHandles val="exact"/>
        </dgm:presLayoutVars>
      </dgm:prSet>
      <dgm:spPr/>
    </dgm:pt>
    <dgm:pt modelId="{AC795AD2-5309-4749-9321-02E133F9800A}" type="pres">
      <dgm:prSet presAssocID="{6A2689BF-3F8A-4F90-975F-1A96ADABEE86}" presName="node" presStyleLbl="node1" presStyleIdx="0" presStyleCnt="5">
        <dgm:presLayoutVars>
          <dgm:bulletEnabled val="1"/>
        </dgm:presLayoutVars>
      </dgm:prSet>
      <dgm:spPr/>
    </dgm:pt>
    <dgm:pt modelId="{1D5F68EA-30E9-45C6-80DE-3EBA51CC23D2}" type="pres">
      <dgm:prSet presAssocID="{1A01DB56-44C9-4AA0-9F56-5F8E83E70FCF}" presName="sibTrans" presStyleCnt="0"/>
      <dgm:spPr/>
    </dgm:pt>
    <dgm:pt modelId="{9841F456-C210-4D27-AE91-05EFF8E6B065}" type="pres">
      <dgm:prSet presAssocID="{57167F43-7E83-4D7C-90BC-D2A4F617822D}" presName="node" presStyleLbl="node1" presStyleIdx="1" presStyleCnt="5">
        <dgm:presLayoutVars>
          <dgm:bulletEnabled val="1"/>
        </dgm:presLayoutVars>
      </dgm:prSet>
      <dgm:spPr/>
    </dgm:pt>
    <dgm:pt modelId="{ABE8EC26-A276-49E0-A1A9-AA0A0C74326D}" type="pres">
      <dgm:prSet presAssocID="{E9580734-ED93-4BA4-9AB8-DCFD516EE072}" presName="sibTrans" presStyleCnt="0"/>
      <dgm:spPr/>
    </dgm:pt>
    <dgm:pt modelId="{9C67C146-0EAA-4266-9370-1564EEA4D333}" type="pres">
      <dgm:prSet presAssocID="{ED340C8A-002A-4F9A-B581-101A997F938F}" presName="node" presStyleLbl="node1" presStyleIdx="2" presStyleCnt="5">
        <dgm:presLayoutVars>
          <dgm:bulletEnabled val="1"/>
        </dgm:presLayoutVars>
      </dgm:prSet>
      <dgm:spPr/>
    </dgm:pt>
    <dgm:pt modelId="{A4D7F9C5-4E13-4A09-9C7C-69577FF3F204}" type="pres">
      <dgm:prSet presAssocID="{F6338F77-A331-4777-9D30-9A1117F1E8CD}" presName="sibTrans" presStyleCnt="0"/>
      <dgm:spPr/>
    </dgm:pt>
    <dgm:pt modelId="{0C6C287B-BC4D-44DC-A46B-B9EDC3114749}" type="pres">
      <dgm:prSet presAssocID="{2434D707-6CC4-453B-ADEA-2460047B5C6D}" presName="node" presStyleLbl="node1" presStyleIdx="3" presStyleCnt="5">
        <dgm:presLayoutVars>
          <dgm:bulletEnabled val="1"/>
        </dgm:presLayoutVars>
      </dgm:prSet>
      <dgm:spPr/>
    </dgm:pt>
    <dgm:pt modelId="{9A142BFF-35E0-428E-B277-3575A9951C7C}" type="pres">
      <dgm:prSet presAssocID="{7F2E1B4E-5412-4B98-A55A-DDDFF7EF9F6A}" presName="sibTrans" presStyleCnt="0"/>
      <dgm:spPr/>
    </dgm:pt>
    <dgm:pt modelId="{34437466-F7A5-44BD-910C-D0129F7B4905}" type="pres">
      <dgm:prSet presAssocID="{C1997A3C-76F7-483C-95A9-960E32E0DF49}" presName="node" presStyleLbl="node1" presStyleIdx="4" presStyleCnt="5">
        <dgm:presLayoutVars>
          <dgm:bulletEnabled val="1"/>
        </dgm:presLayoutVars>
      </dgm:prSet>
      <dgm:spPr/>
    </dgm:pt>
  </dgm:ptLst>
  <dgm:cxnLst>
    <dgm:cxn modelId="{5D6DA42A-38DE-4486-97D2-A4ADA043B3CF}" srcId="{78982AF5-BC90-48B2-AB9C-B9EE3DCF9FCB}" destId="{6A2689BF-3F8A-4F90-975F-1A96ADABEE86}" srcOrd="0" destOrd="0" parTransId="{5DBFEE79-17E5-42D9-84C7-16F0CC4F1B6E}" sibTransId="{1A01DB56-44C9-4AA0-9F56-5F8E83E70FCF}"/>
    <dgm:cxn modelId="{FC34AA2F-FF9C-4E34-832C-A7FBC070E928}" srcId="{78982AF5-BC90-48B2-AB9C-B9EE3DCF9FCB}" destId="{C1997A3C-76F7-483C-95A9-960E32E0DF49}" srcOrd="4" destOrd="0" parTransId="{2C9A7F96-475E-4115-AFAD-CEF95D09E641}" sibTransId="{479994D8-DF61-4EA2-9AF5-946C3FA1D7EE}"/>
    <dgm:cxn modelId="{34EA5234-1479-467C-B11E-06164E2CE571}" type="presOf" srcId="{ED340C8A-002A-4F9A-B581-101A997F938F}" destId="{9C67C146-0EAA-4266-9370-1564EEA4D333}" srcOrd="0" destOrd="0" presId="urn:microsoft.com/office/officeart/2005/8/layout/default"/>
    <dgm:cxn modelId="{B838DC3B-30D7-4E78-BF9A-4F4181476283}" srcId="{78982AF5-BC90-48B2-AB9C-B9EE3DCF9FCB}" destId="{57167F43-7E83-4D7C-90BC-D2A4F617822D}" srcOrd="1" destOrd="0" parTransId="{B699F705-C2FD-438F-97D1-65D435D1B046}" sibTransId="{E9580734-ED93-4BA4-9AB8-DCFD516EE072}"/>
    <dgm:cxn modelId="{E78BB771-5C91-4422-8F78-D6C0BAD79BEF}" type="presOf" srcId="{2434D707-6CC4-453B-ADEA-2460047B5C6D}" destId="{0C6C287B-BC4D-44DC-A46B-B9EDC3114749}" srcOrd="0" destOrd="0" presId="urn:microsoft.com/office/officeart/2005/8/layout/default"/>
    <dgm:cxn modelId="{B94F98AF-37BE-41F4-BC9B-2AC559FA9302}" srcId="{78982AF5-BC90-48B2-AB9C-B9EE3DCF9FCB}" destId="{2434D707-6CC4-453B-ADEA-2460047B5C6D}" srcOrd="3" destOrd="0" parTransId="{ABABF8E0-D9B9-460B-BA59-AFA350412D2D}" sibTransId="{7F2E1B4E-5412-4B98-A55A-DDDFF7EF9F6A}"/>
    <dgm:cxn modelId="{3D025FB4-11DB-4722-8CD1-CFE76D822F20}" type="presOf" srcId="{6A2689BF-3F8A-4F90-975F-1A96ADABEE86}" destId="{AC795AD2-5309-4749-9321-02E133F9800A}" srcOrd="0" destOrd="0" presId="urn:microsoft.com/office/officeart/2005/8/layout/default"/>
    <dgm:cxn modelId="{DE20F0BE-F662-4AA3-9D7C-55DA923C321C}" type="presOf" srcId="{57167F43-7E83-4D7C-90BC-D2A4F617822D}" destId="{9841F456-C210-4D27-AE91-05EFF8E6B065}" srcOrd="0" destOrd="0" presId="urn:microsoft.com/office/officeart/2005/8/layout/default"/>
    <dgm:cxn modelId="{4A24B2D1-1401-4C41-985C-E35217D53F96}" type="presOf" srcId="{78982AF5-BC90-48B2-AB9C-B9EE3DCF9FCB}" destId="{71E658B6-D7DF-4A4E-8228-4CABC683E12E}" srcOrd="0" destOrd="0" presId="urn:microsoft.com/office/officeart/2005/8/layout/default"/>
    <dgm:cxn modelId="{DAB1E9D8-87F6-4AA4-ADD4-234FAB52F9A5}" srcId="{78982AF5-BC90-48B2-AB9C-B9EE3DCF9FCB}" destId="{ED340C8A-002A-4F9A-B581-101A997F938F}" srcOrd="2" destOrd="0" parTransId="{3A72103E-1556-4384-8972-CF5EACC91565}" sibTransId="{F6338F77-A331-4777-9D30-9A1117F1E8CD}"/>
    <dgm:cxn modelId="{A533B6F0-E863-44B8-B648-C34FA2FB1B20}" type="presOf" srcId="{C1997A3C-76F7-483C-95A9-960E32E0DF49}" destId="{34437466-F7A5-44BD-910C-D0129F7B4905}" srcOrd="0" destOrd="0" presId="urn:microsoft.com/office/officeart/2005/8/layout/default"/>
    <dgm:cxn modelId="{A047365F-5890-4784-AAC5-6C7DE69E0C83}" type="presParOf" srcId="{71E658B6-D7DF-4A4E-8228-4CABC683E12E}" destId="{AC795AD2-5309-4749-9321-02E133F9800A}" srcOrd="0" destOrd="0" presId="urn:microsoft.com/office/officeart/2005/8/layout/default"/>
    <dgm:cxn modelId="{F39A1614-4451-41A4-9A8E-1FCB29E85AAB}" type="presParOf" srcId="{71E658B6-D7DF-4A4E-8228-4CABC683E12E}" destId="{1D5F68EA-30E9-45C6-80DE-3EBA51CC23D2}" srcOrd="1" destOrd="0" presId="urn:microsoft.com/office/officeart/2005/8/layout/default"/>
    <dgm:cxn modelId="{97733A2B-13ED-44DA-AD50-1FFB04834062}" type="presParOf" srcId="{71E658B6-D7DF-4A4E-8228-4CABC683E12E}" destId="{9841F456-C210-4D27-AE91-05EFF8E6B065}" srcOrd="2" destOrd="0" presId="urn:microsoft.com/office/officeart/2005/8/layout/default"/>
    <dgm:cxn modelId="{77CD9FFD-2EA7-45A7-9FB0-423D09696219}" type="presParOf" srcId="{71E658B6-D7DF-4A4E-8228-4CABC683E12E}" destId="{ABE8EC26-A276-49E0-A1A9-AA0A0C74326D}" srcOrd="3" destOrd="0" presId="urn:microsoft.com/office/officeart/2005/8/layout/default"/>
    <dgm:cxn modelId="{CAC0692D-BD11-45BF-882B-8ECCF031E8C9}" type="presParOf" srcId="{71E658B6-D7DF-4A4E-8228-4CABC683E12E}" destId="{9C67C146-0EAA-4266-9370-1564EEA4D333}" srcOrd="4" destOrd="0" presId="urn:microsoft.com/office/officeart/2005/8/layout/default"/>
    <dgm:cxn modelId="{367BEB2B-2406-48AD-8D53-0C11A463BCC8}" type="presParOf" srcId="{71E658B6-D7DF-4A4E-8228-4CABC683E12E}" destId="{A4D7F9C5-4E13-4A09-9C7C-69577FF3F204}" srcOrd="5" destOrd="0" presId="urn:microsoft.com/office/officeart/2005/8/layout/default"/>
    <dgm:cxn modelId="{CC404959-C861-4422-8F9D-81DFB1784D30}" type="presParOf" srcId="{71E658B6-D7DF-4A4E-8228-4CABC683E12E}" destId="{0C6C287B-BC4D-44DC-A46B-B9EDC3114749}" srcOrd="6" destOrd="0" presId="urn:microsoft.com/office/officeart/2005/8/layout/default"/>
    <dgm:cxn modelId="{D3C5BEA8-2B0D-44F2-B655-9B67ED62EF9D}" type="presParOf" srcId="{71E658B6-D7DF-4A4E-8228-4CABC683E12E}" destId="{9A142BFF-35E0-428E-B277-3575A9951C7C}" srcOrd="7" destOrd="0" presId="urn:microsoft.com/office/officeart/2005/8/layout/default"/>
    <dgm:cxn modelId="{44FFF55B-199F-4320-A89A-E65FD4D27E0E}" type="presParOf" srcId="{71E658B6-D7DF-4A4E-8228-4CABC683E12E}" destId="{34437466-F7A5-44BD-910C-D0129F7B4905}"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8CFA037-0544-4678-8613-D32533E3E1D8}" type="doc">
      <dgm:prSet loTypeId="urn:microsoft.com/office/officeart/2008/layout/AlternatingPictureBlocks" loCatId="list" qsTypeId="urn:microsoft.com/office/officeart/2005/8/quickstyle/simple1" qsCatId="simple" csTypeId="urn:microsoft.com/office/officeart/2005/8/colors/accent1_2" csCatId="accent1" phldr="1"/>
      <dgm:spPr/>
      <dgm:t>
        <a:bodyPr/>
        <a:lstStyle/>
        <a:p>
          <a:endParaRPr lang="en-IN"/>
        </a:p>
      </dgm:t>
    </dgm:pt>
    <dgm:pt modelId="{D428BF09-93BD-47DE-A6DF-A62C4AFE5EB3}">
      <dgm:prSet phldrT="[Text]"/>
      <dgm:spPr>
        <a:solidFill>
          <a:schemeClr val="tx1">
            <a:lumMod val="95000"/>
            <a:lumOff val="5000"/>
          </a:schemeClr>
        </a:solidFill>
      </dgm:spPr>
      <dgm:t>
        <a:bodyPr/>
        <a:lstStyle/>
        <a:p>
          <a:r>
            <a:rPr lang="en-IN" dirty="0">
              <a:latin typeface="Poppins Medium" panose="00000600000000000000" pitchFamily="2" charset="0"/>
              <a:cs typeface="Poppins Medium" panose="00000600000000000000" pitchFamily="2" charset="0"/>
            </a:rPr>
            <a:t>Scheduling</a:t>
          </a:r>
        </a:p>
      </dgm:t>
    </dgm:pt>
    <dgm:pt modelId="{A93634F1-02AE-4C2B-B227-87E0E1713876}" type="parTrans" cxnId="{DD5F79AC-7E0F-4A69-9FA9-EFE63BAAE75D}">
      <dgm:prSet/>
      <dgm:spPr/>
      <dgm:t>
        <a:bodyPr/>
        <a:lstStyle/>
        <a:p>
          <a:endParaRPr lang="en-IN">
            <a:latin typeface="Poppins Medium" panose="00000600000000000000" pitchFamily="2" charset="0"/>
            <a:cs typeface="Poppins Medium" panose="00000600000000000000" pitchFamily="2" charset="0"/>
          </a:endParaRPr>
        </a:p>
      </dgm:t>
    </dgm:pt>
    <dgm:pt modelId="{255CB94A-F23B-41F4-A3FA-F905E3B02B2E}" type="sibTrans" cxnId="{DD5F79AC-7E0F-4A69-9FA9-EFE63BAAE75D}">
      <dgm:prSet/>
      <dgm:spPr/>
      <dgm:t>
        <a:bodyPr/>
        <a:lstStyle/>
        <a:p>
          <a:endParaRPr lang="en-IN">
            <a:latin typeface="Poppins Medium" panose="00000600000000000000" pitchFamily="2" charset="0"/>
            <a:cs typeface="Poppins Medium" panose="00000600000000000000" pitchFamily="2" charset="0"/>
          </a:endParaRPr>
        </a:p>
      </dgm:t>
    </dgm:pt>
    <dgm:pt modelId="{07A58092-8A50-4593-BB6B-02A7DB9AB908}">
      <dgm:prSet phldrT="[Text]"/>
      <dgm:spPr>
        <a:solidFill>
          <a:schemeClr val="tx1">
            <a:lumMod val="95000"/>
            <a:lumOff val="5000"/>
          </a:schemeClr>
        </a:solidFill>
      </dgm:spPr>
      <dgm:t>
        <a:bodyPr/>
        <a:lstStyle/>
        <a:p>
          <a:r>
            <a:rPr lang="en-IN" dirty="0">
              <a:latin typeface="Poppins Medium" panose="00000600000000000000" pitchFamily="2" charset="0"/>
              <a:cs typeface="Poppins Medium" panose="00000600000000000000" pitchFamily="2" charset="0"/>
            </a:rPr>
            <a:t>Of the visits</a:t>
          </a:r>
        </a:p>
      </dgm:t>
    </dgm:pt>
    <dgm:pt modelId="{C73EA5A4-676E-467B-8DEF-ECE345E0CAC6}" type="parTrans" cxnId="{260EA0BA-E198-4FE7-9F19-85872D61405F}">
      <dgm:prSet/>
      <dgm:spPr/>
      <dgm:t>
        <a:bodyPr/>
        <a:lstStyle/>
        <a:p>
          <a:endParaRPr lang="en-IN">
            <a:latin typeface="Poppins Medium" panose="00000600000000000000" pitchFamily="2" charset="0"/>
            <a:cs typeface="Poppins Medium" panose="00000600000000000000" pitchFamily="2" charset="0"/>
          </a:endParaRPr>
        </a:p>
      </dgm:t>
    </dgm:pt>
    <dgm:pt modelId="{030D45E3-8ACD-4206-9EC3-F97E001FAA29}" type="sibTrans" cxnId="{260EA0BA-E198-4FE7-9F19-85872D61405F}">
      <dgm:prSet/>
      <dgm:spPr/>
      <dgm:t>
        <a:bodyPr/>
        <a:lstStyle/>
        <a:p>
          <a:endParaRPr lang="en-IN">
            <a:latin typeface="Poppins Medium" panose="00000600000000000000" pitchFamily="2" charset="0"/>
            <a:cs typeface="Poppins Medium" panose="00000600000000000000" pitchFamily="2" charset="0"/>
          </a:endParaRPr>
        </a:p>
      </dgm:t>
    </dgm:pt>
    <dgm:pt modelId="{49B70DE5-64B7-4A7F-9102-E36FA4F3FFEF}">
      <dgm:prSet phldrT="[Text]"/>
      <dgm:spPr>
        <a:solidFill>
          <a:schemeClr val="accent1">
            <a:lumMod val="50000"/>
          </a:schemeClr>
        </a:solidFill>
      </dgm:spPr>
      <dgm:t>
        <a:bodyPr/>
        <a:lstStyle/>
        <a:p>
          <a:r>
            <a:rPr lang="en-IN" dirty="0">
              <a:latin typeface="Poppins Medium" panose="00000600000000000000" pitchFamily="2" charset="0"/>
              <a:cs typeface="Poppins Medium" panose="00000600000000000000" pitchFamily="2" charset="0"/>
            </a:rPr>
            <a:t>Awareness</a:t>
          </a:r>
        </a:p>
      </dgm:t>
    </dgm:pt>
    <dgm:pt modelId="{18BAE2DE-4754-44AD-B729-CE6730B19091}" type="parTrans" cxnId="{581E9609-E9D4-47EA-90B9-500C2CA855FE}">
      <dgm:prSet/>
      <dgm:spPr/>
      <dgm:t>
        <a:bodyPr/>
        <a:lstStyle/>
        <a:p>
          <a:endParaRPr lang="en-IN">
            <a:latin typeface="Poppins Medium" panose="00000600000000000000" pitchFamily="2" charset="0"/>
            <a:cs typeface="Poppins Medium" panose="00000600000000000000" pitchFamily="2" charset="0"/>
          </a:endParaRPr>
        </a:p>
      </dgm:t>
    </dgm:pt>
    <dgm:pt modelId="{5990BE15-616B-4385-8BE7-A3103ADEDFA6}" type="sibTrans" cxnId="{581E9609-E9D4-47EA-90B9-500C2CA855FE}">
      <dgm:prSet/>
      <dgm:spPr/>
      <dgm:t>
        <a:bodyPr/>
        <a:lstStyle/>
        <a:p>
          <a:endParaRPr lang="en-IN">
            <a:latin typeface="Poppins Medium" panose="00000600000000000000" pitchFamily="2" charset="0"/>
            <a:cs typeface="Poppins Medium" panose="00000600000000000000" pitchFamily="2" charset="0"/>
          </a:endParaRPr>
        </a:p>
      </dgm:t>
    </dgm:pt>
    <dgm:pt modelId="{0A3A6E4C-126E-4B6E-AEAE-BCAEA9539CAA}">
      <dgm:prSet phldrT="[Text]"/>
      <dgm:spPr>
        <a:solidFill>
          <a:schemeClr val="accent1">
            <a:lumMod val="50000"/>
          </a:schemeClr>
        </a:solidFill>
      </dgm:spPr>
      <dgm:t>
        <a:bodyPr/>
        <a:lstStyle/>
        <a:p>
          <a:r>
            <a:rPr lang="en-IN" dirty="0">
              <a:latin typeface="Poppins Medium" panose="00000600000000000000" pitchFamily="2" charset="0"/>
              <a:cs typeface="Poppins Medium" panose="00000600000000000000" pitchFamily="2" charset="0"/>
            </a:rPr>
            <a:t>Of the camp dates by the staff from 24</a:t>
          </a:r>
          <a:r>
            <a:rPr lang="en-IN" baseline="30000" dirty="0">
              <a:latin typeface="Poppins Medium" panose="00000600000000000000" pitchFamily="2" charset="0"/>
              <a:cs typeface="Poppins Medium" panose="00000600000000000000" pitchFamily="2" charset="0"/>
            </a:rPr>
            <a:t>th</a:t>
          </a:r>
          <a:r>
            <a:rPr lang="en-IN" dirty="0">
              <a:latin typeface="Poppins Medium" panose="00000600000000000000" pitchFamily="2" charset="0"/>
              <a:cs typeface="Poppins Medium" panose="00000600000000000000" pitchFamily="2" charset="0"/>
            </a:rPr>
            <a:t> itself</a:t>
          </a:r>
        </a:p>
      </dgm:t>
    </dgm:pt>
    <dgm:pt modelId="{BC7E67C7-FE89-42DD-88CA-37A3D51A1E9D}" type="parTrans" cxnId="{B19DBF0D-EA0F-4411-8B37-A58C7F6E3766}">
      <dgm:prSet/>
      <dgm:spPr/>
      <dgm:t>
        <a:bodyPr/>
        <a:lstStyle/>
        <a:p>
          <a:endParaRPr lang="en-IN">
            <a:latin typeface="Poppins Medium" panose="00000600000000000000" pitchFamily="2" charset="0"/>
            <a:cs typeface="Poppins Medium" panose="00000600000000000000" pitchFamily="2" charset="0"/>
          </a:endParaRPr>
        </a:p>
      </dgm:t>
    </dgm:pt>
    <dgm:pt modelId="{A12ABE7D-2E67-465D-96DE-463605ADF7A3}" type="sibTrans" cxnId="{B19DBF0D-EA0F-4411-8B37-A58C7F6E3766}">
      <dgm:prSet/>
      <dgm:spPr/>
      <dgm:t>
        <a:bodyPr/>
        <a:lstStyle/>
        <a:p>
          <a:endParaRPr lang="en-IN">
            <a:latin typeface="Poppins Medium" panose="00000600000000000000" pitchFamily="2" charset="0"/>
            <a:cs typeface="Poppins Medium" panose="00000600000000000000" pitchFamily="2" charset="0"/>
          </a:endParaRPr>
        </a:p>
      </dgm:t>
    </dgm:pt>
    <dgm:pt modelId="{C555AE43-3E8D-4E17-91EF-2926C9DE7930}">
      <dgm:prSet phldrT="[Text]"/>
      <dgm:spPr>
        <a:solidFill>
          <a:schemeClr val="accent3">
            <a:lumMod val="50000"/>
          </a:schemeClr>
        </a:solidFill>
      </dgm:spPr>
      <dgm:t>
        <a:bodyPr/>
        <a:lstStyle/>
        <a:p>
          <a:r>
            <a:rPr lang="en-IN" dirty="0">
              <a:latin typeface="Poppins Medium" panose="00000600000000000000" pitchFamily="2" charset="0"/>
              <a:cs typeface="Poppins Medium" panose="00000600000000000000" pitchFamily="2" charset="0"/>
            </a:rPr>
            <a:t>Registration</a:t>
          </a:r>
        </a:p>
      </dgm:t>
    </dgm:pt>
    <dgm:pt modelId="{83E37AE2-3FD4-4F4C-9DDC-974545D2706A}" type="parTrans" cxnId="{C7492D8E-5825-448D-A3DD-03C5041C8705}">
      <dgm:prSet/>
      <dgm:spPr/>
      <dgm:t>
        <a:bodyPr/>
        <a:lstStyle/>
        <a:p>
          <a:endParaRPr lang="en-IN">
            <a:latin typeface="Poppins Medium" panose="00000600000000000000" pitchFamily="2" charset="0"/>
            <a:cs typeface="Poppins Medium" panose="00000600000000000000" pitchFamily="2" charset="0"/>
          </a:endParaRPr>
        </a:p>
      </dgm:t>
    </dgm:pt>
    <dgm:pt modelId="{094E7FF8-E609-442B-94DC-2C8EE30D26FB}" type="sibTrans" cxnId="{C7492D8E-5825-448D-A3DD-03C5041C8705}">
      <dgm:prSet/>
      <dgm:spPr/>
      <dgm:t>
        <a:bodyPr/>
        <a:lstStyle/>
        <a:p>
          <a:endParaRPr lang="en-IN">
            <a:latin typeface="Poppins Medium" panose="00000600000000000000" pitchFamily="2" charset="0"/>
            <a:cs typeface="Poppins Medium" panose="00000600000000000000" pitchFamily="2" charset="0"/>
          </a:endParaRPr>
        </a:p>
      </dgm:t>
    </dgm:pt>
    <dgm:pt modelId="{4187DF17-B7EC-4568-B991-9ADB141F8B1E}">
      <dgm:prSet phldrT="[Text]"/>
      <dgm:spPr>
        <a:solidFill>
          <a:schemeClr val="accent3">
            <a:lumMod val="50000"/>
          </a:schemeClr>
        </a:solidFill>
      </dgm:spPr>
      <dgm:t>
        <a:bodyPr/>
        <a:lstStyle/>
        <a:p>
          <a:r>
            <a:rPr lang="en-IN" dirty="0">
              <a:latin typeface="Poppins Medium" panose="00000600000000000000" pitchFamily="2" charset="0"/>
              <a:cs typeface="Poppins Medium" panose="00000600000000000000" pitchFamily="2" charset="0"/>
            </a:rPr>
            <a:t>Of all the requests and complete enquiries by time of camp</a:t>
          </a:r>
        </a:p>
      </dgm:t>
    </dgm:pt>
    <dgm:pt modelId="{A6781F04-F86B-4844-A406-2EE84153EEB2}" type="parTrans" cxnId="{EF476241-9A8E-4173-8399-645C8371BD2B}">
      <dgm:prSet/>
      <dgm:spPr/>
      <dgm:t>
        <a:bodyPr/>
        <a:lstStyle/>
        <a:p>
          <a:endParaRPr lang="en-IN">
            <a:latin typeface="Poppins Medium" panose="00000600000000000000" pitchFamily="2" charset="0"/>
            <a:cs typeface="Poppins Medium" panose="00000600000000000000" pitchFamily="2" charset="0"/>
          </a:endParaRPr>
        </a:p>
      </dgm:t>
    </dgm:pt>
    <dgm:pt modelId="{16070E51-A91B-4A51-869D-32BA6B320CBA}" type="sibTrans" cxnId="{EF476241-9A8E-4173-8399-645C8371BD2B}">
      <dgm:prSet/>
      <dgm:spPr/>
      <dgm:t>
        <a:bodyPr/>
        <a:lstStyle/>
        <a:p>
          <a:endParaRPr lang="en-IN">
            <a:latin typeface="Poppins Medium" panose="00000600000000000000" pitchFamily="2" charset="0"/>
            <a:cs typeface="Poppins Medium" panose="00000600000000000000" pitchFamily="2" charset="0"/>
          </a:endParaRPr>
        </a:p>
      </dgm:t>
    </dgm:pt>
    <dgm:pt modelId="{4528AFD7-17EF-4BC1-843B-D03EDDD9E951}">
      <dgm:prSet phldrT="[Text]"/>
      <dgm:spPr>
        <a:solidFill>
          <a:schemeClr val="tx1">
            <a:lumMod val="95000"/>
            <a:lumOff val="5000"/>
          </a:schemeClr>
        </a:solidFill>
      </dgm:spPr>
      <dgm:t>
        <a:bodyPr/>
        <a:lstStyle/>
        <a:p>
          <a:r>
            <a:rPr lang="en-IN" dirty="0">
              <a:latin typeface="Poppins Medium" panose="00000600000000000000" pitchFamily="2" charset="0"/>
              <a:cs typeface="Poppins Medium" panose="00000600000000000000" pitchFamily="2" charset="0"/>
            </a:rPr>
            <a:t>Awareness camps start from 24</a:t>
          </a:r>
          <a:r>
            <a:rPr lang="en-IN" baseline="30000" dirty="0">
              <a:latin typeface="Poppins Medium" panose="00000600000000000000" pitchFamily="2" charset="0"/>
              <a:cs typeface="Poppins Medium" panose="00000600000000000000" pitchFamily="2" charset="0"/>
            </a:rPr>
            <a:t>th</a:t>
          </a:r>
          <a:r>
            <a:rPr lang="en-IN" dirty="0">
              <a:latin typeface="Poppins Medium" panose="00000600000000000000" pitchFamily="2" charset="0"/>
              <a:cs typeface="Poppins Medium" panose="00000600000000000000" pitchFamily="2" charset="0"/>
            </a:rPr>
            <a:t>. First camp from 1</a:t>
          </a:r>
          <a:r>
            <a:rPr lang="en-IN" baseline="30000" dirty="0">
              <a:latin typeface="Poppins Medium" panose="00000600000000000000" pitchFamily="2" charset="0"/>
              <a:cs typeface="Poppins Medium" panose="00000600000000000000" pitchFamily="2" charset="0"/>
            </a:rPr>
            <a:t>st</a:t>
          </a:r>
          <a:r>
            <a:rPr lang="en-IN" dirty="0">
              <a:latin typeface="Poppins Medium" panose="00000600000000000000" pitchFamily="2" charset="0"/>
              <a:cs typeface="Poppins Medium" panose="00000600000000000000" pitchFamily="2" charset="0"/>
            </a:rPr>
            <a:t> July</a:t>
          </a:r>
        </a:p>
      </dgm:t>
    </dgm:pt>
    <dgm:pt modelId="{07C94DF0-7EBF-4F7C-921A-2E60C47013AE}" type="parTrans" cxnId="{95B899F1-2AB0-47EC-B631-12C14E056931}">
      <dgm:prSet/>
      <dgm:spPr/>
    </dgm:pt>
    <dgm:pt modelId="{0AAA65C2-BA93-46CC-98B5-588B88712826}" type="sibTrans" cxnId="{95B899F1-2AB0-47EC-B631-12C14E056931}">
      <dgm:prSet/>
      <dgm:spPr/>
    </dgm:pt>
    <dgm:pt modelId="{F604E2C0-F09D-4672-9323-FCD8E18C6CDD}">
      <dgm:prSet phldrT="[Text]"/>
      <dgm:spPr>
        <a:solidFill>
          <a:schemeClr val="accent1">
            <a:lumMod val="50000"/>
          </a:schemeClr>
        </a:solidFill>
      </dgm:spPr>
      <dgm:t>
        <a:bodyPr/>
        <a:lstStyle/>
        <a:p>
          <a:r>
            <a:rPr lang="en-IN" dirty="0">
              <a:latin typeface="Poppins Medium" panose="00000600000000000000" pitchFamily="2" charset="0"/>
              <a:cs typeface="Poppins Medium" panose="00000600000000000000" pitchFamily="2" charset="0"/>
            </a:rPr>
            <a:t>D-7 the Volunteer app and registrations will be made selectively active in the secretariats scheduled</a:t>
          </a:r>
        </a:p>
      </dgm:t>
    </dgm:pt>
    <dgm:pt modelId="{C837C274-18F8-42E3-8184-9C0FED537A5D}" type="parTrans" cxnId="{E08ADCAD-DC9C-42CE-8A2E-DB33B0E3D730}">
      <dgm:prSet/>
      <dgm:spPr/>
    </dgm:pt>
    <dgm:pt modelId="{AF30A426-014A-4D57-8D1E-CDF9BD00BDF3}" type="sibTrans" cxnId="{E08ADCAD-DC9C-42CE-8A2E-DB33B0E3D730}">
      <dgm:prSet/>
      <dgm:spPr/>
    </dgm:pt>
    <dgm:pt modelId="{B6F67A65-191D-4164-82EE-A99029776271}" type="pres">
      <dgm:prSet presAssocID="{B8CFA037-0544-4678-8613-D32533E3E1D8}" presName="linearFlow" presStyleCnt="0">
        <dgm:presLayoutVars>
          <dgm:dir/>
          <dgm:resizeHandles val="exact"/>
        </dgm:presLayoutVars>
      </dgm:prSet>
      <dgm:spPr/>
    </dgm:pt>
    <dgm:pt modelId="{74328B73-046A-4C3F-B85E-657D44329417}" type="pres">
      <dgm:prSet presAssocID="{D428BF09-93BD-47DE-A6DF-A62C4AFE5EB3}" presName="comp" presStyleCnt="0"/>
      <dgm:spPr/>
    </dgm:pt>
    <dgm:pt modelId="{548F236B-4D90-419B-8A87-21AAABF5903E}" type="pres">
      <dgm:prSet presAssocID="{D428BF09-93BD-47DE-A6DF-A62C4AFE5EB3}" presName="rect2" presStyleLbl="node1" presStyleIdx="0" presStyleCnt="3">
        <dgm:presLayoutVars>
          <dgm:bulletEnabled val="1"/>
        </dgm:presLayoutVars>
      </dgm:prSet>
      <dgm:spPr/>
    </dgm:pt>
    <dgm:pt modelId="{AC219550-9736-49A2-B887-62FFAB99F3C7}" type="pres">
      <dgm:prSet presAssocID="{D428BF09-93BD-47DE-A6DF-A62C4AFE5EB3}" presName="rect1" presStyleLbl="ln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1000" r="-1000"/>
          </a:stretch>
        </a:blipFill>
      </dgm:spPr>
      <dgm:extLst>
        <a:ext uri="{E40237B7-FDA0-4F09-8148-C483321AD2D9}">
          <dgm14:cNvPr xmlns:dgm14="http://schemas.microsoft.com/office/drawing/2010/diagram" id="0" name="" descr="Abacus with solid fill"/>
        </a:ext>
      </dgm:extLst>
    </dgm:pt>
    <dgm:pt modelId="{6BDC38D8-B1C3-47F7-BB97-AC657AAD7552}" type="pres">
      <dgm:prSet presAssocID="{255CB94A-F23B-41F4-A3FA-F905E3B02B2E}" presName="sibTrans" presStyleCnt="0"/>
      <dgm:spPr/>
    </dgm:pt>
    <dgm:pt modelId="{29F6D4FA-D2FB-4530-AB19-409FFD4864C6}" type="pres">
      <dgm:prSet presAssocID="{49B70DE5-64B7-4A7F-9102-E36FA4F3FFEF}" presName="comp" presStyleCnt="0"/>
      <dgm:spPr/>
    </dgm:pt>
    <dgm:pt modelId="{4ACD682F-A031-4997-9A63-37E4E25C2CF0}" type="pres">
      <dgm:prSet presAssocID="{49B70DE5-64B7-4A7F-9102-E36FA4F3FFEF}" presName="rect2" presStyleLbl="node1" presStyleIdx="1" presStyleCnt="3">
        <dgm:presLayoutVars>
          <dgm:bulletEnabled val="1"/>
        </dgm:presLayoutVars>
      </dgm:prSet>
      <dgm:spPr/>
    </dgm:pt>
    <dgm:pt modelId="{B5F0A86A-A63D-4121-9BB0-204F6E88BDD1}" type="pres">
      <dgm:prSet presAssocID="{49B70DE5-64B7-4A7F-9102-E36FA4F3FFEF}" presName="rect1" presStyleLbl="ln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1000" r="-1000"/>
          </a:stretch>
        </a:blipFill>
      </dgm:spPr>
      <dgm:extLst>
        <a:ext uri="{E40237B7-FDA0-4F09-8148-C483321AD2D9}">
          <dgm14:cNvPr xmlns:dgm14="http://schemas.microsoft.com/office/drawing/2010/diagram" id="0" name="" descr="Artificial Intelligence outline"/>
        </a:ext>
      </dgm:extLst>
    </dgm:pt>
    <dgm:pt modelId="{8ABAEC3E-7140-44EC-B809-ED5B0E9FBF29}" type="pres">
      <dgm:prSet presAssocID="{5990BE15-616B-4385-8BE7-A3103ADEDFA6}" presName="sibTrans" presStyleCnt="0"/>
      <dgm:spPr/>
    </dgm:pt>
    <dgm:pt modelId="{2068E2ED-FBB4-4683-84B5-7FB34F69EC23}" type="pres">
      <dgm:prSet presAssocID="{C555AE43-3E8D-4E17-91EF-2926C9DE7930}" presName="comp" presStyleCnt="0"/>
      <dgm:spPr/>
    </dgm:pt>
    <dgm:pt modelId="{7D49524E-D622-4D88-9D05-FCBFEE29B72E}" type="pres">
      <dgm:prSet presAssocID="{C555AE43-3E8D-4E17-91EF-2926C9DE7930}" presName="rect2" presStyleLbl="node1" presStyleIdx="2" presStyleCnt="3">
        <dgm:presLayoutVars>
          <dgm:bulletEnabled val="1"/>
        </dgm:presLayoutVars>
      </dgm:prSet>
      <dgm:spPr/>
    </dgm:pt>
    <dgm:pt modelId="{99DCC1F3-1DAA-4AE2-AC39-40F28ACB3517}" type="pres">
      <dgm:prSet presAssocID="{C555AE43-3E8D-4E17-91EF-2926C9DE7930}" presName="rect1" presStyleLbl="ln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1000" r="-1000"/>
          </a:stretch>
        </a:blipFill>
      </dgm:spPr>
      <dgm:extLst>
        <a:ext uri="{E40237B7-FDA0-4F09-8148-C483321AD2D9}">
          <dgm14:cNvPr xmlns:dgm14="http://schemas.microsoft.com/office/drawing/2010/diagram" id="0" name="" descr="Address Book with solid fill"/>
        </a:ext>
      </dgm:extLst>
    </dgm:pt>
  </dgm:ptLst>
  <dgm:cxnLst>
    <dgm:cxn modelId="{581E9609-E9D4-47EA-90B9-500C2CA855FE}" srcId="{B8CFA037-0544-4678-8613-D32533E3E1D8}" destId="{49B70DE5-64B7-4A7F-9102-E36FA4F3FFEF}" srcOrd="1" destOrd="0" parTransId="{18BAE2DE-4754-44AD-B729-CE6730B19091}" sibTransId="{5990BE15-616B-4385-8BE7-A3103ADEDFA6}"/>
    <dgm:cxn modelId="{B19DBF0D-EA0F-4411-8B37-A58C7F6E3766}" srcId="{49B70DE5-64B7-4A7F-9102-E36FA4F3FFEF}" destId="{0A3A6E4C-126E-4B6E-AEAE-BCAEA9539CAA}" srcOrd="0" destOrd="0" parTransId="{BC7E67C7-FE89-42DD-88CA-37A3D51A1E9D}" sibTransId="{A12ABE7D-2E67-465D-96DE-463605ADF7A3}"/>
    <dgm:cxn modelId="{81E64917-FAC6-4A37-95F8-D56312920170}" type="presOf" srcId="{49B70DE5-64B7-4A7F-9102-E36FA4F3FFEF}" destId="{4ACD682F-A031-4997-9A63-37E4E25C2CF0}" srcOrd="0" destOrd="0" presId="urn:microsoft.com/office/officeart/2008/layout/AlternatingPictureBlocks"/>
    <dgm:cxn modelId="{056C6738-523F-4D9E-85AC-24948F0196C4}" type="presOf" srcId="{0A3A6E4C-126E-4B6E-AEAE-BCAEA9539CAA}" destId="{4ACD682F-A031-4997-9A63-37E4E25C2CF0}" srcOrd="0" destOrd="1" presId="urn:microsoft.com/office/officeart/2008/layout/AlternatingPictureBlocks"/>
    <dgm:cxn modelId="{EF476241-9A8E-4173-8399-645C8371BD2B}" srcId="{C555AE43-3E8D-4E17-91EF-2926C9DE7930}" destId="{4187DF17-B7EC-4568-B991-9ADB141F8B1E}" srcOrd="0" destOrd="0" parTransId="{A6781F04-F86B-4844-A406-2EE84153EEB2}" sibTransId="{16070E51-A91B-4A51-869D-32BA6B320CBA}"/>
    <dgm:cxn modelId="{0A8BB96B-60A2-4410-9734-9E66087534D5}" type="presOf" srcId="{D428BF09-93BD-47DE-A6DF-A62C4AFE5EB3}" destId="{548F236B-4D90-419B-8A87-21AAABF5903E}" srcOrd="0" destOrd="0" presId="urn:microsoft.com/office/officeart/2008/layout/AlternatingPictureBlocks"/>
    <dgm:cxn modelId="{E59ECF86-2EAB-40AA-982B-A4F02727B39D}" type="presOf" srcId="{4187DF17-B7EC-4568-B991-9ADB141F8B1E}" destId="{7D49524E-D622-4D88-9D05-FCBFEE29B72E}" srcOrd="0" destOrd="1" presId="urn:microsoft.com/office/officeart/2008/layout/AlternatingPictureBlocks"/>
    <dgm:cxn modelId="{C7492D8E-5825-448D-A3DD-03C5041C8705}" srcId="{B8CFA037-0544-4678-8613-D32533E3E1D8}" destId="{C555AE43-3E8D-4E17-91EF-2926C9DE7930}" srcOrd="2" destOrd="0" parTransId="{83E37AE2-3FD4-4F4C-9DDC-974545D2706A}" sibTransId="{094E7FF8-E609-442B-94DC-2C8EE30D26FB}"/>
    <dgm:cxn modelId="{89DB9192-14E1-4C68-8A5C-E1E0869DF174}" type="presOf" srcId="{B8CFA037-0544-4678-8613-D32533E3E1D8}" destId="{B6F67A65-191D-4164-82EE-A99029776271}" srcOrd="0" destOrd="0" presId="urn:microsoft.com/office/officeart/2008/layout/AlternatingPictureBlocks"/>
    <dgm:cxn modelId="{DD5F79AC-7E0F-4A69-9FA9-EFE63BAAE75D}" srcId="{B8CFA037-0544-4678-8613-D32533E3E1D8}" destId="{D428BF09-93BD-47DE-A6DF-A62C4AFE5EB3}" srcOrd="0" destOrd="0" parTransId="{A93634F1-02AE-4C2B-B227-87E0E1713876}" sibTransId="{255CB94A-F23B-41F4-A3FA-F905E3B02B2E}"/>
    <dgm:cxn modelId="{E08ADCAD-DC9C-42CE-8A2E-DB33B0E3D730}" srcId="{49B70DE5-64B7-4A7F-9102-E36FA4F3FFEF}" destId="{F604E2C0-F09D-4672-9323-FCD8E18C6CDD}" srcOrd="1" destOrd="0" parTransId="{C837C274-18F8-42E3-8184-9C0FED537A5D}" sibTransId="{AF30A426-014A-4D57-8D1E-CDF9BD00BDF3}"/>
    <dgm:cxn modelId="{260EA0BA-E198-4FE7-9F19-85872D61405F}" srcId="{D428BF09-93BD-47DE-A6DF-A62C4AFE5EB3}" destId="{07A58092-8A50-4593-BB6B-02A7DB9AB908}" srcOrd="0" destOrd="0" parTransId="{C73EA5A4-676E-467B-8DEF-ECE345E0CAC6}" sibTransId="{030D45E3-8ACD-4206-9EC3-F97E001FAA29}"/>
    <dgm:cxn modelId="{6B6527C0-B63B-4003-9B9A-E194D2A51285}" type="presOf" srcId="{C555AE43-3E8D-4E17-91EF-2926C9DE7930}" destId="{7D49524E-D622-4D88-9D05-FCBFEE29B72E}" srcOrd="0" destOrd="0" presId="urn:microsoft.com/office/officeart/2008/layout/AlternatingPictureBlocks"/>
    <dgm:cxn modelId="{4F5D15C5-01CB-4103-B8C7-B179F20E2DFF}" type="presOf" srcId="{07A58092-8A50-4593-BB6B-02A7DB9AB908}" destId="{548F236B-4D90-419B-8A87-21AAABF5903E}" srcOrd="0" destOrd="1" presId="urn:microsoft.com/office/officeart/2008/layout/AlternatingPictureBlocks"/>
    <dgm:cxn modelId="{8A0289CA-4E1C-489E-9F6D-620D7E2AF985}" type="presOf" srcId="{F604E2C0-F09D-4672-9323-FCD8E18C6CDD}" destId="{4ACD682F-A031-4997-9A63-37E4E25C2CF0}" srcOrd="0" destOrd="2" presId="urn:microsoft.com/office/officeart/2008/layout/AlternatingPictureBlocks"/>
    <dgm:cxn modelId="{95B899F1-2AB0-47EC-B631-12C14E056931}" srcId="{D428BF09-93BD-47DE-A6DF-A62C4AFE5EB3}" destId="{4528AFD7-17EF-4BC1-843B-D03EDDD9E951}" srcOrd="1" destOrd="0" parTransId="{07C94DF0-7EBF-4F7C-921A-2E60C47013AE}" sibTransId="{0AAA65C2-BA93-46CC-98B5-588B88712826}"/>
    <dgm:cxn modelId="{5F13EFF6-60CF-4BE2-ADD0-59F041337959}" type="presOf" srcId="{4528AFD7-17EF-4BC1-843B-D03EDDD9E951}" destId="{548F236B-4D90-419B-8A87-21AAABF5903E}" srcOrd="0" destOrd="2" presId="urn:microsoft.com/office/officeart/2008/layout/AlternatingPictureBlocks"/>
    <dgm:cxn modelId="{5EDBAFE5-3349-4A1D-91A5-5344B5B60AFD}" type="presParOf" srcId="{B6F67A65-191D-4164-82EE-A99029776271}" destId="{74328B73-046A-4C3F-B85E-657D44329417}" srcOrd="0" destOrd="0" presId="urn:microsoft.com/office/officeart/2008/layout/AlternatingPictureBlocks"/>
    <dgm:cxn modelId="{6FE66802-4525-4D92-9537-D3246C14DDAE}" type="presParOf" srcId="{74328B73-046A-4C3F-B85E-657D44329417}" destId="{548F236B-4D90-419B-8A87-21AAABF5903E}" srcOrd="0" destOrd="0" presId="urn:microsoft.com/office/officeart/2008/layout/AlternatingPictureBlocks"/>
    <dgm:cxn modelId="{8075D88B-DF6C-46AD-9F3D-877AA46CE270}" type="presParOf" srcId="{74328B73-046A-4C3F-B85E-657D44329417}" destId="{AC219550-9736-49A2-B887-62FFAB99F3C7}" srcOrd="1" destOrd="0" presId="urn:microsoft.com/office/officeart/2008/layout/AlternatingPictureBlocks"/>
    <dgm:cxn modelId="{294667FB-E14E-47E4-9B7D-CA04878B88E9}" type="presParOf" srcId="{B6F67A65-191D-4164-82EE-A99029776271}" destId="{6BDC38D8-B1C3-47F7-BB97-AC657AAD7552}" srcOrd="1" destOrd="0" presId="urn:microsoft.com/office/officeart/2008/layout/AlternatingPictureBlocks"/>
    <dgm:cxn modelId="{484B2ABB-5428-4A95-AF15-44047E5D6656}" type="presParOf" srcId="{B6F67A65-191D-4164-82EE-A99029776271}" destId="{29F6D4FA-D2FB-4530-AB19-409FFD4864C6}" srcOrd="2" destOrd="0" presId="urn:microsoft.com/office/officeart/2008/layout/AlternatingPictureBlocks"/>
    <dgm:cxn modelId="{D4852876-6A9E-4DCB-BAFE-0A8384883831}" type="presParOf" srcId="{29F6D4FA-D2FB-4530-AB19-409FFD4864C6}" destId="{4ACD682F-A031-4997-9A63-37E4E25C2CF0}" srcOrd="0" destOrd="0" presId="urn:microsoft.com/office/officeart/2008/layout/AlternatingPictureBlocks"/>
    <dgm:cxn modelId="{D9B00DBF-C619-4359-8E61-D57D6EB2E6F6}" type="presParOf" srcId="{29F6D4FA-D2FB-4530-AB19-409FFD4864C6}" destId="{B5F0A86A-A63D-4121-9BB0-204F6E88BDD1}" srcOrd="1" destOrd="0" presId="urn:microsoft.com/office/officeart/2008/layout/AlternatingPictureBlocks"/>
    <dgm:cxn modelId="{AA66CC25-CF0B-4CC8-8A42-BD60E5B544BD}" type="presParOf" srcId="{B6F67A65-191D-4164-82EE-A99029776271}" destId="{8ABAEC3E-7140-44EC-B809-ED5B0E9FBF29}" srcOrd="3" destOrd="0" presId="urn:microsoft.com/office/officeart/2008/layout/AlternatingPictureBlocks"/>
    <dgm:cxn modelId="{7F716A63-D637-440C-BE1A-7046CC647D4F}" type="presParOf" srcId="{B6F67A65-191D-4164-82EE-A99029776271}" destId="{2068E2ED-FBB4-4683-84B5-7FB34F69EC23}" srcOrd="4" destOrd="0" presId="urn:microsoft.com/office/officeart/2008/layout/AlternatingPictureBlocks"/>
    <dgm:cxn modelId="{02173D37-B897-4EA5-856F-DDDB069760AC}" type="presParOf" srcId="{2068E2ED-FBB4-4683-84B5-7FB34F69EC23}" destId="{7D49524E-D622-4D88-9D05-FCBFEE29B72E}" srcOrd="0" destOrd="0" presId="urn:microsoft.com/office/officeart/2008/layout/AlternatingPictureBlocks"/>
    <dgm:cxn modelId="{E12CF1A4-A188-4B0A-BC51-6EFB748451A4}" type="presParOf" srcId="{2068E2ED-FBB4-4683-84B5-7FB34F69EC23}" destId="{99DCC1F3-1DAA-4AE2-AC39-40F28ACB3517}" srcOrd="1" destOrd="0" presId="urn:microsoft.com/office/officeart/2008/layout/AlternatingPictureBlock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795AD2-5309-4749-9321-02E133F9800A}">
      <dsp:nvSpPr>
        <dsp:cNvPr id="0" name=""/>
        <dsp:cNvSpPr/>
      </dsp:nvSpPr>
      <dsp:spPr>
        <a:xfrm>
          <a:off x="1097569" y="1292"/>
          <a:ext cx="2350070" cy="1410042"/>
        </a:xfrm>
        <a:prstGeom prst="rect">
          <a:avLst/>
        </a:prstGeom>
        <a:solidFill>
          <a:schemeClr val="tx1">
            <a:lumMod val="95000"/>
            <a:lumOff val="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IN" sz="2400" kern="1200" dirty="0">
              <a:latin typeface="Poppins Medium" panose="00000600000000000000" pitchFamily="2" charset="0"/>
              <a:cs typeface="Poppins Medium" panose="00000600000000000000" pitchFamily="2" charset="0"/>
            </a:rPr>
            <a:t>Volunteers</a:t>
          </a:r>
        </a:p>
      </dsp:txBody>
      <dsp:txXfrm>
        <a:off x="1097569" y="1292"/>
        <a:ext cx="2350070" cy="1410042"/>
      </dsp:txXfrm>
    </dsp:sp>
    <dsp:sp modelId="{9841F456-C210-4D27-AE91-05EFF8E6B065}">
      <dsp:nvSpPr>
        <dsp:cNvPr id="0" name=""/>
        <dsp:cNvSpPr/>
      </dsp:nvSpPr>
      <dsp:spPr>
        <a:xfrm>
          <a:off x="3682647" y="1292"/>
          <a:ext cx="2350070" cy="1410042"/>
        </a:xfrm>
        <a:prstGeom prst="rect">
          <a:avLst/>
        </a:prstGeom>
        <a:solidFill>
          <a:schemeClr val="accent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IN" sz="2400" kern="1200" dirty="0">
              <a:latin typeface="Poppins Medium" panose="00000600000000000000" pitchFamily="2" charset="0"/>
              <a:cs typeface="Poppins Medium" panose="00000600000000000000" pitchFamily="2" charset="0"/>
            </a:rPr>
            <a:t>Secretariat Staff</a:t>
          </a:r>
        </a:p>
      </dsp:txBody>
      <dsp:txXfrm>
        <a:off x="3682647" y="1292"/>
        <a:ext cx="2350070" cy="1410042"/>
      </dsp:txXfrm>
    </dsp:sp>
    <dsp:sp modelId="{9C67C146-0EAA-4266-9370-1564EEA4D333}">
      <dsp:nvSpPr>
        <dsp:cNvPr id="0" name=""/>
        <dsp:cNvSpPr/>
      </dsp:nvSpPr>
      <dsp:spPr>
        <a:xfrm>
          <a:off x="1097569" y="1646341"/>
          <a:ext cx="2350070" cy="1410042"/>
        </a:xfrm>
        <a:prstGeom prst="rect">
          <a:avLst/>
        </a:prstGeom>
        <a:solidFill>
          <a:schemeClr val="accent4">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N" sz="1800" kern="1200" dirty="0">
              <a:latin typeface="Poppins Medium" panose="00000600000000000000" pitchFamily="2" charset="0"/>
              <a:cs typeface="Poppins Medium" panose="00000600000000000000" pitchFamily="2" charset="0"/>
            </a:rPr>
            <a:t>Mandal/ULB Staff </a:t>
          </a:r>
        </a:p>
        <a:p>
          <a:pPr marL="0" lvl="0" indent="0" algn="ctr" defTabSz="800100">
            <a:lnSpc>
              <a:spcPct val="90000"/>
            </a:lnSpc>
            <a:spcBef>
              <a:spcPct val="0"/>
            </a:spcBef>
            <a:spcAft>
              <a:spcPct val="35000"/>
            </a:spcAft>
            <a:buNone/>
          </a:pPr>
          <a:r>
            <a:rPr lang="en-IN" sz="1100" kern="1200" dirty="0">
              <a:latin typeface="Poppins Medium" panose="00000600000000000000" pitchFamily="2" charset="0"/>
              <a:cs typeface="Poppins Medium" panose="00000600000000000000" pitchFamily="2" charset="0"/>
            </a:rPr>
            <a:t>(MPDO/Tahsildar/MC)</a:t>
          </a:r>
        </a:p>
      </dsp:txBody>
      <dsp:txXfrm>
        <a:off x="1097569" y="1646341"/>
        <a:ext cx="2350070" cy="1410042"/>
      </dsp:txXfrm>
    </dsp:sp>
    <dsp:sp modelId="{0C6C287B-BC4D-44DC-A46B-B9EDC3114749}">
      <dsp:nvSpPr>
        <dsp:cNvPr id="0" name=""/>
        <dsp:cNvSpPr/>
      </dsp:nvSpPr>
      <dsp:spPr>
        <a:xfrm>
          <a:off x="3682647" y="1646341"/>
          <a:ext cx="2350070" cy="1410042"/>
        </a:xfrm>
        <a:prstGeom prst="rect">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IN" sz="1800" kern="1200" dirty="0">
              <a:latin typeface="Poppins Medium" panose="00000600000000000000" pitchFamily="2" charset="0"/>
              <a:cs typeface="Poppins Medium" panose="00000600000000000000" pitchFamily="2" charset="0"/>
            </a:rPr>
            <a:t>Constituency Special officers and Divisional staff</a:t>
          </a:r>
        </a:p>
      </dsp:txBody>
      <dsp:txXfrm>
        <a:off x="3682647" y="1646341"/>
        <a:ext cx="2350070" cy="1410042"/>
      </dsp:txXfrm>
    </dsp:sp>
    <dsp:sp modelId="{34437466-F7A5-44BD-910C-D0129F7B4905}">
      <dsp:nvSpPr>
        <dsp:cNvPr id="0" name=""/>
        <dsp:cNvSpPr/>
      </dsp:nvSpPr>
      <dsp:spPr>
        <a:xfrm>
          <a:off x="2390108" y="3291391"/>
          <a:ext cx="2350070" cy="1410042"/>
        </a:xfrm>
        <a:prstGeom prst="rect">
          <a:avLst/>
        </a:prstGeom>
        <a:solidFill>
          <a:schemeClr val="accent6">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IN" sz="2800" kern="1200" dirty="0">
              <a:latin typeface="Poppins Medium" panose="00000600000000000000" pitchFamily="2" charset="0"/>
              <a:cs typeface="Poppins Medium" panose="00000600000000000000" pitchFamily="2" charset="0"/>
            </a:rPr>
            <a:t>District Collectors</a:t>
          </a:r>
        </a:p>
      </dsp:txBody>
      <dsp:txXfrm>
        <a:off x="2390108" y="3291391"/>
        <a:ext cx="2350070" cy="14100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8F236B-4D90-419B-8A87-21AAABF5903E}">
      <dsp:nvSpPr>
        <dsp:cNvPr id="0" name=""/>
        <dsp:cNvSpPr/>
      </dsp:nvSpPr>
      <dsp:spPr>
        <a:xfrm>
          <a:off x="2226972" y="2355"/>
          <a:ext cx="2967531" cy="1342166"/>
        </a:xfrm>
        <a:prstGeom prst="rect">
          <a:avLst/>
        </a:prstGeom>
        <a:solidFill>
          <a:schemeClr val="tx1">
            <a:lumMod val="95000"/>
            <a:lumOff val="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IN" sz="1300" kern="1200" dirty="0">
              <a:latin typeface="Poppins Medium" panose="00000600000000000000" pitchFamily="2" charset="0"/>
              <a:cs typeface="Poppins Medium" panose="00000600000000000000" pitchFamily="2" charset="0"/>
            </a:rPr>
            <a:t>Scheduling</a:t>
          </a:r>
        </a:p>
        <a:p>
          <a:pPr marL="57150" lvl="1" indent="-57150" algn="l" defTabSz="444500">
            <a:lnSpc>
              <a:spcPct val="90000"/>
            </a:lnSpc>
            <a:spcBef>
              <a:spcPct val="0"/>
            </a:spcBef>
            <a:spcAft>
              <a:spcPct val="15000"/>
            </a:spcAft>
            <a:buChar char="•"/>
          </a:pPr>
          <a:r>
            <a:rPr lang="en-IN" sz="1000" kern="1200" dirty="0">
              <a:latin typeface="Poppins Medium" panose="00000600000000000000" pitchFamily="2" charset="0"/>
              <a:cs typeface="Poppins Medium" panose="00000600000000000000" pitchFamily="2" charset="0"/>
            </a:rPr>
            <a:t>Of the visits</a:t>
          </a:r>
        </a:p>
        <a:p>
          <a:pPr marL="57150" lvl="1" indent="-57150" algn="l" defTabSz="444500">
            <a:lnSpc>
              <a:spcPct val="90000"/>
            </a:lnSpc>
            <a:spcBef>
              <a:spcPct val="0"/>
            </a:spcBef>
            <a:spcAft>
              <a:spcPct val="15000"/>
            </a:spcAft>
            <a:buChar char="•"/>
          </a:pPr>
          <a:r>
            <a:rPr lang="en-IN" sz="1000" kern="1200" dirty="0">
              <a:latin typeface="Poppins Medium" panose="00000600000000000000" pitchFamily="2" charset="0"/>
              <a:cs typeface="Poppins Medium" panose="00000600000000000000" pitchFamily="2" charset="0"/>
            </a:rPr>
            <a:t>Awareness camps start from 24</a:t>
          </a:r>
          <a:r>
            <a:rPr lang="en-IN" sz="1000" kern="1200" baseline="30000" dirty="0">
              <a:latin typeface="Poppins Medium" panose="00000600000000000000" pitchFamily="2" charset="0"/>
              <a:cs typeface="Poppins Medium" panose="00000600000000000000" pitchFamily="2" charset="0"/>
            </a:rPr>
            <a:t>th</a:t>
          </a:r>
          <a:r>
            <a:rPr lang="en-IN" sz="1000" kern="1200" dirty="0">
              <a:latin typeface="Poppins Medium" panose="00000600000000000000" pitchFamily="2" charset="0"/>
              <a:cs typeface="Poppins Medium" panose="00000600000000000000" pitchFamily="2" charset="0"/>
            </a:rPr>
            <a:t>. First camp from 1</a:t>
          </a:r>
          <a:r>
            <a:rPr lang="en-IN" sz="1000" kern="1200" baseline="30000" dirty="0">
              <a:latin typeface="Poppins Medium" panose="00000600000000000000" pitchFamily="2" charset="0"/>
              <a:cs typeface="Poppins Medium" panose="00000600000000000000" pitchFamily="2" charset="0"/>
            </a:rPr>
            <a:t>st</a:t>
          </a:r>
          <a:r>
            <a:rPr lang="en-IN" sz="1000" kern="1200" dirty="0">
              <a:latin typeface="Poppins Medium" panose="00000600000000000000" pitchFamily="2" charset="0"/>
              <a:cs typeface="Poppins Medium" panose="00000600000000000000" pitchFamily="2" charset="0"/>
            </a:rPr>
            <a:t> July</a:t>
          </a:r>
        </a:p>
      </dsp:txBody>
      <dsp:txXfrm>
        <a:off x="2226972" y="2355"/>
        <a:ext cx="2967531" cy="1342166"/>
      </dsp:txXfrm>
    </dsp:sp>
    <dsp:sp modelId="{AC219550-9736-49A2-B887-62FFAB99F3C7}">
      <dsp:nvSpPr>
        <dsp:cNvPr id="0" name=""/>
        <dsp:cNvSpPr/>
      </dsp:nvSpPr>
      <dsp:spPr>
        <a:xfrm>
          <a:off x="765352" y="2355"/>
          <a:ext cx="1328745" cy="134216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l="-1000" r="-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ACD682F-A031-4997-9A63-37E4E25C2CF0}">
      <dsp:nvSpPr>
        <dsp:cNvPr id="0" name=""/>
        <dsp:cNvSpPr/>
      </dsp:nvSpPr>
      <dsp:spPr>
        <a:xfrm>
          <a:off x="765352" y="1565979"/>
          <a:ext cx="2967531" cy="1342166"/>
        </a:xfrm>
        <a:prstGeom prst="rect">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IN" sz="1300" kern="1200" dirty="0">
              <a:latin typeface="Poppins Medium" panose="00000600000000000000" pitchFamily="2" charset="0"/>
              <a:cs typeface="Poppins Medium" panose="00000600000000000000" pitchFamily="2" charset="0"/>
            </a:rPr>
            <a:t>Awareness</a:t>
          </a:r>
        </a:p>
        <a:p>
          <a:pPr marL="57150" lvl="1" indent="-57150" algn="l" defTabSz="444500">
            <a:lnSpc>
              <a:spcPct val="90000"/>
            </a:lnSpc>
            <a:spcBef>
              <a:spcPct val="0"/>
            </a:spcBef>
            <a:spcAft>
              <a:spcPct val="15000"/>
            </a:spcAft>
            <a:buChar char="•"/>
          </a:pPr>
          <a:r>
            <a:rPr lang="en-IN" sz="1000" kern="1200" dirty="0">
              <a:latin typeface="Poppins Medium" panose="00000600000000000000" pitchFamily="2" charset="0"/>
              <a:cs typeface="Poppins Medium" panose="00000600000000000000" pitchFamily="2" charset="0"/>
            </a:rPr>
            <a:t>Of the camp dates by the staff from 24</a:t>
          </a:r>
          <a:r>
            <a:rPr lang="en-IN" sz="1000" kern="1200" baseline="30000" dirty="0">
              <a:latin typeface="Poppins Medium" panose="00000600000000000000" pitchFamily="2" charset="0"/>
              <a:cs typeface="Poppins Medium" panose="00000600000000000000" pitchFamily="2" charset="0"/>
            </a:rPr>
            <a:t>th</a:t>
          </a:r>
          <a:r>
            <a:rPr lang="en-IN" sz="1000" kern="1200" dirty="0">
              <a:latin typeface="Poppins Medium" panose="00000600000000000000" pitchFamily="2" charset="0"/>
              <a:cs typeface="Poppins Medium" panose="00000600000000000000" pitchFamily="2" charset="0"/>
            </a:rPr>
            <a:t> itself</a:t>
          </a:r>
        </a:p>
        <a:p>
          <a:pPr marL="57150" lvl="1" indent="-57150" algn="l" defTabSz="444500">
            <a:lnSpc>
              <a:spcPct val="90000"/>
            </a:lnSpc>
            <a:spcBef>
              <a:spcPct val="0"/>
            </a:spcBef>
            <a:spcAft>
              <a:spcPct val="15000"/>
            </a:spcAft>
            <a:buChar char="•"/>
          </a:pPr>
          <a:r>
            <a:rPr lang="en-IN" sz="1000" kern="1200" dirty="0">
              <a:latin typeface="Poppins Medium" panose="00000600000000000000" pitchFamily="2" charset="0"/>
              <a:cs typeface="Poppins Medium" panose="00000600000000000000" pitchFamily="2" charset="0"/>
            </a:rPr>
            <a:t>D-7 the Volunteer app and registrations will be made selectively active in the secretariats scheduled</a:t>
          </a:r>
        </a:p>
      </dsp:txBody>
      <dsp:txXfrm>
        <a:off x="765352" y="1565979"/>
        <a:ext cx="2967531" cy="1342166"/>
      </dsp:txXfrm>
    </dsp:sp>
    <dsp:sp modelId="{B5F0A86A-A63D-4121-9BB0-204F6E88BDD1}">
      <dsp:nvSpPr>
        <dsp:cNvPr id="0" name=""/>
        <dsp:cNvSpPr/>
      </dsp:nvSpPr>
      <dsp:spPr>
        <a:xfrm>
          <a:off x="3865758" y="1565979"/>
          <a:ext cx="1328745" cy="134216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l="-1000" r="-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49524E-D622-4D88-9D05-FCBFEE29B72E}">
      <dsp:nvSpPr>
        <dsp:cNvPr id="0" name=""/>
        <dsp:cNvSpPr/>
      </dsp:nvSpPr>
      <dsp:spPr>
        <a:xfrm>
          <a:off x="2226972" y="3129603"/>
          <a:ext cx="2967531" cy="1342166"/>
        </a:xfrm>
        <a:prstGeom prst="rect">
          <a:avLst/>
        </a:prstGeom>
        <a:solidFill>
          <a:schemeClr val="accent3">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IN" sz="1300" kern="1200" dirty="0">
              <a:latin typeface="Poppins Medium" panose="00000600000000000000" pitchFamily="2" charset="0"/>
              <a:cs typeface="Poppins Medium" panose="00000600000000000000" pitchFamily="2" charset="0"/>
            </a:rPr>
            <a:t>Registration</a:t>
          </a:r>
        </a:p>
        <a:p>
          <a:pPr marL="57150" lvl="1" indent="-57150" algn="l" defTabSz="444500">
            <a:lnSpc>
              <a:spcPct val="90000"/>
            </a:lnSpc>
            <a:spcBef>
              <a:spcPct val="0"/>
            </a:spcBef>
            <a:spcAft>
              <a:spcPct val="15000"/>
            </a:spcAft>
            <a:buChar char="•"/>
          </a:pPr>
          <a:r>
            <a:rPr lang="en-IN" sz="1000" kern="1200" dirty="0">
              <a:latin typeface="Poppins Medium" panose="00000600000000000000" pitchFamily="2" charset="0"/>
              <a:cs typeface="Poppins Medium" panose="00000600000000000000" pitchFamily="2" charset="0"/>
            </a:rPr>
            <a:t>Of all the requests and complete enquiries by time of camp</a:t>
          </a:r>
        </a:p>
      </dsp:txBody>
      <dsp:txXfrm>
        <a:off x="2226972" y="3129603"/>
        <a:ext cx="2967531" cy="1342166"/>
      </dsp:txXfrm>
    </dsp:sp>
    <dsp:sp modelId="{99DCC1F3-1DAA-4AE2-AC39-40F28ACB3517}">
      <dsp:nvSpPr>
        <dsp:cNvPr id="0" name=""/>
        <dsp:cNvSpPr/>
      </dsp:nvSpPr>
      <dsp:spPr>
        <a:xfrm>
          <a:off x="765352" y="3129603"/>
          <a:ext cx="1328745" cy="134216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l="-1000" r="-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5602F2-6B73-4C59-81D1-99D7F2E529D5}" type="datetimeFigureOut">
              <a:rPr lang="en-IN" smtClean="0"/>
              <a:t>17-06-2023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C1221B-799C-4049-80F8-77C4F0A420F5}" type="slidenum">
              <a:rPr lang="en-IN" smtClean="0"/>
              <a:t>‹#›</a:t>
            </a:fld>
            <a:endParaRPr lang="en-IN"/>
          </a:p>
        </p:txBody>
      </p:sp>
    </p:spTree>
    <p:extLst>
      <p:ext uri="{BB962C8B-B14F-4D97-AF65-F5344CB8AC3E}">
        <p14:creationId xmlns:p14="http://schemas.microsoft.com/office/powerpoint/2010/main" val="3863233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E" dirty="0"/>
              <a:t>JMR pic from yesterday’s event + 2-3 quotes of JMR</a:t>
            </a:r>
          </a:p>
        </p:txBody>
      </p:sp>
      <p:sp>
        <p:nvSpPr>
          <p:cNvPr id="4" name="Slide Number Placeholder 3"/>
          <p:cNvSpPr>
            <a:spLocks noGrp="1"/>
          </p:cNvSpPr>
          <p:nvPr>
            <p:ph type="sldNum" sz="quarter" idx="5"/>
          </p:nvPr>
        </p:nvSpPr>
        <p:spPr/>
        <p:txBody>
          <a:bodyPr/>
          <a:lstStyle/>
          <a:p>
            <a:fld id="{EF3E7F3F-E566-5742-AD23-38B65C251E73}" type="slidenum">
              <a:rPr lang="en-AE" smtClean="0"/>
              <a:t>3</a:t>
            </a:fld>
            <a:endParaRPr lang="en-AE"/>
          </a:p>
        </p:txBody>
      </p:sp>
    </p:spTree>
    <p:extLst>
      <p:ext uri="{BB962C8B-B14F-4D97-AF65-F5344CB8AC3E}">
        <p14:creationId xmlns:p14="http://schemas.microsoft.com/office/powerpoint/2010/main" val="2981484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E" dirty="0"/>
              <a:t>Different colour for heading</a:t>
            </a:r>
          </a:p>
        </p:txBody>
      </p:sp>
      <p:sp>
        <p:nvSpPr>
          <p:cNvPr id="4" name="Slide Number Placeholder 3"/>
          <p:cNvSpPr>
            <a:spLocks noGrp="1"/>
          </p:cNvSpPr>
          <p:nvPr>
            <p:ph type="sldNum" sz="quarter" idx="5"/>
          </p:nvPr>
        </p:nvSpPr>
        <p:spPr/>
        <p:txBody>
          <a:bodyPr/>
          <a:lstStyle/>
          <a:p>
            <a:fld id="{EF3E7F3F-E566-5742-AD23-38B65C251E73}" type="slidenum">
              <a:rPr lang="en-AE" smtClean="0"/>
              <a:t>6</a:t>
            </a:fld>
            <a:endParaRPr lang="en-AE"/>
          </a:p>
        </p:txBody>
      </p:sp>
    </p:spTree>
    <p:extLst>
      <p:ext uri="{BB962C8B-B14F-4D97-AF65-F5344CB8AC3E}">
        <p14:creationId xmlns:p14="http://schemas.microsoft.com/office/powerpoint/2010/main" val="1661468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AE" dirty="0"/>
              <a:t>App</a:t>
            </a:r>
          </a:p>
          <a:p>
            <a:pPr marL="228600" indent="-228600">
              <a:buAutoNum type="arabicPeriod"/>
            </a:pPr>
            <a:r>
              <a:rPr lang="en-AE" dirty="0"/>
              <a:t>Pocket Calendar </a:t>
            </a:r>
          </a:p>
          <a:p>
            <a:pPr marL="228600" indent="-228600">
              <a:buAutoNum type="arabicPeriod"/>
            </a:pPr>
            <a:r>
              <a:rPr lang="en-AE" dirty="0"/>
              <a:t>click photo – Geo tagged photo</a:t>
            </a:r>
          </a:p>
          <a:p>
            <a:r>
              <a:rPr lang="en-AE" dirty="0"/>
              <a:t>3, Docs</a:t>
            </a:r>
          </a:p>
          <a:p>
            <a:r>
              <a:rPr lang="en-AE" dirty="0"/>
              <a:t>4. Give Token Number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3E7F3F-E566-5742-AD23-38B65C251E73}" type="slidenum">
              <a:rPr kumimoji="0" lang="en-A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A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30885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E" dirty="0"/>
              <a:t>Mobilization – VV and GS to bring the people with grievances of documents and schemes to the Sachivalayam </a:t>
            </a:r>
            <a:br>
              <a:rPr lang="en-AE" dirty="0"/>
            </a:br>
            <a:br>
              <a:rPr lang="en-AE" dirty="0"/>
            </a:br>
            <a:r>
              <a:rPr lang="en-AE" dirty="0"/>
              <a:t>The camp (9AM – 5PM)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3E7F3F-E566-5742-AD23-38B65C251E73}" type="slidenum">
              <a:rPr kumimoji="0" lang="en-A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A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4834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F34D8-A7DE-7F22-A0FF-FD7D25171D9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18E2A254-4049-5C1F-4D80-6A9FFC5FE6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B7F91B74-07EC-2BAA-5E5C-90F5B70CDDDE}"/>
              </a:ext>
            </a:extLst>
          </p:cNvPr>
          <p:cNvSpPr>
            <a:spLocks noGrp="1"/>
          </p:cNvSpPr>
          <p:nvPr>
            <p:ph type="dt" sz="half" idx="10"/>
          </p:nvPr>
        </p:nvSpPr>
        <p:spPr/>
        <p:txBody>
          <a:bodyPr/>
          <a:lstStyle/>
          <a:p>
            <a:fld id="{A561FFA9-11DA-495A-8A7B-48710C1FB52B}" type="datetimeFigureOut">
              <a:rPr lang="en-IN" smtClean="0"/>
              <a:t>17-06-2023</a:t>
            </a:fld>
            <a:endParaRPr lang="en-IN"/>
          </a:p>
        </p:txBody>
      </p:sp>
      <p:sp>
        <p:nvSpPr>
          <p:cNvPr id="5" name="Footer Placeholder 4">
            <a:extLst>
              <a:ext uri="{FF2B5EF4-FFF2-40B4-BE49-F238E27FC236}">
                <a16:creationId xmlns:a16="http://schemas.microsoft.com/office/drawing/2014/main" id="{8C09992D-D0E6-981E-9FBB-87EA0862C3E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A83EC7A-D229-06CE-13E4-0E724187AE78}"/>
              </a:ext>
            </a:extLst>
          </p:cNvPr>
          <p:cNvSpPr>
            <a:spLocks noGrp="1"/>
          </p:cNvSpPr>
          <p:nvPr>
            <p:ph type="sldNum" sz="quarter" idx="12"/>
          </p:nvPr>
        </p:nvSpPr>
        <p:spPr/>
        <p:txBody>
          <a:bodyPr/>
          <a:lstStyle/>
          <a:p>
            <a:fld id="{DA1A1039-4B66-4A5B-A5AF-8E2CDF7C1875}" type="slidenum">
              <a:rPr lang="en-IN" smtClean="0"/>
              <a:t>‹#›</a:t>
            </a:fld>
            <a:endParaRPr lang="en-IN"/>
          </a:p>
        </p:txBody>
      </p:sp>
    </p:spTree>
    <p:extLst>
      <p:ext uri="{BB962C8B-B14F-4D97-AF65-F5344CB8AC3E}">
        <p14:creationId xmlns:p14="http://schemas.microsoft.com/office/powerpoint/2010/main" val="2528001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E5E85-D6A7-2CA5-BF45-83DBB23EBBB9}"/>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F3ABF987-53F7-31D7-E8DA-9DE2B18E9C3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9270BA5-87E3-293A-C6C8-74F23B450EBF}"/>
              </a:ext>
            </a:extLst>
          </p:cNvPr>
          <p:cNvSpPr>
            <a:spLocks noGrp="1"/>
          </p:cNvSpPr>
          <p:nvPr>
            <p:ph type="dt" sz="half" idx="10"/>
          </p:nvPr>
        </p:nvSpPr>
        <p:spPr/>
        <p:txBody>
          <a:bodyPr/>
          <a:lstStyle/>
          <a:p>
            <a:fld id="{A561FFA9-11DA-495A-8A7B-48710C1FB52B}" type="datetimeFigureOut">
              <a:rPr lang="en-IN" smtClean="0"/>
              <a:t>17-06-2023</a:t>
            </a:fld>
            <a:endParaRPr lang="en-IN"/>
          </a:p>
        </p:txBody>
      </p:sp>
      <p:sp>
        <p:nvSpPr>
          <p:cNvPr id="5" name="Footer Placeholder 4">
            <a:extLst>
              <a:ext uri="{FF2B5EF4-FFF2-40B4-BE49-F238E27FC236}">
                <a16:creationId xmlns:a16="http://schemas.microsoft.com/office/drawing/2014/main" id="{33C3922F-62B1-16DE-470B-39ED00C04A2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BED9F24-2030-E00C-57DF-E9E295A53747}"/>
              </a:ext>
            </a:extLst>
          </p:cNvPr>
          <p:cNvSpPr>
            <a:spLocks noGrp="1"/>
          </p:cNvSpPr>
          <p:nvPr>
            <p:ph type="sldNum" sz="quarter" idx="12"/>
          </p:nvPr>
        </p:nvSpPr>
        <p:spPr/>
        <p:txBody>
          <a:bodyPr/>
          <a:lstStyle/>
          <a:p>
            <a:fld id="{DA1A1039-4B66-4A5B-A5AF-8E2CDF7C1875}" type="slidenum">
              <a:rPr lang="en-IN" smtClean="0"/>
              <a:t>‹#›</a:t>
            </a:fld>
            <a:endParaRPr lang="en-IN"/>
          </a:p>
        </p:txBody>
      </p:sp>
    </p:spTree>
    <p:extLst>
      <p:ext uri="{BB962C8B-B14F-4D97-AF65-F5344CB8AC3E}">
        <p14:creationId xmlns:p14="http://schemas.microsoft.com/office/powerpoint/2010/main" val="17187537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ACB0D3-101D-D2A3-E959-E4A37E79F61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690BC15A-6C0B-176A-961B-149C3C3C03B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ED2597C0-8EEE-B63B-3C7E-9DA19309D3D6}"/>
              </a:ext>
            </a:extLst>
          </p:cNvPr>
          <p:cNvSpPr>
            <a:spLocks noGrp="1"/>
          </p:cNvSpPr>
          <p:nvPr>
            <p:ph type="dt" sz="half" idx="10"/>
          </p:nvPr>
        </p:nvSpPr>
        <p:spPr/>
        <p:txBody>
          <a:bodyPr/>
          <a:lstStyle/>
          <a:p>
            <a:fld id="{A561FFA9-11DA-495A-8A7B-48710C1FB52B}" type="datetimeFigureOut">
              <a:rPr lang="en-IN" smtClean="0"/>
              <a:t>17-06-2023</a:t>
            </a:fld>
            <a:endParaRPr lang="en-IN"/>
          </a:p>
        </p:txBody>
      </p:sp>
      <p:sp>
        <p:nvSpPr>
          <p:cNvPr id="5" name="Footer Placeholder 4">
            <a:extLst>
              <a:ext uri="{FF2B5EF4-FFF2-40B4-BE49-F238E27FC236}">
                <a16:creationId xmlns:a16="http://schemas.microsoft.com/office/drawing/2014/main" id="{099DE8D6-0C61-1721-1032-E6FA596EC566}"/>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C7E5DD9-1DD8-9CD3-5B66-4EF69B500673}"/>
              </a:ext>
            </a:extLst>
          </p:cNvPr>
          <p:cNvSpPr>
            <a:spLocks noGrp="1"/>
          </p:cNvSpPr>
          <p:nvPr>
            <p:ph type="sldNum" sz="quarter" idx="12"/>
          </p:nvPr>
        </p:nvSpPr>
        <p:spPr/>
        <p:txBody>
          <a:bodyPr/>
          <a:lstStyle/>
          <a:p>
            <a:fld id="{DA1A1039-4B66-4A5B-A5AF-8E2CDF7C1875}" type="slidenum">
              <a:rPr lang="en-IN" smtClean="0"/>
              <a:t>‹#›</a:t>
            </a:fld>
            <a:endParaRPr lang="en-IN"/>
          </a:p>
        </p:txBody>
      </p:sp>
    </p:spTree>
    <p:extLst>
      <p:ext uri="{BB962C8B-B14F-4D97-AF65-F5344CB8AC3E}">
        <p14:creationId xmlns:p14="http://schemas.microsoft.com/office/powerpoint/2010/main" val="13016137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p:cSld name="Title and Content">
    <p:bg>
      <p:bgPr>
        <a:solidFill>
          <a:schemeClr val="lt1"/>
        </a:solidFill>
        <a:effectLst/>
      </p:bgPr>
    </p:bg>
    <p:spTree>
      <p:nvGrpSpPr>
        <p:cNvPr id="1" name="Shape 35"/>
        <p:cNvGrpSpPr/>
        <p:nvPr/>
      </p:nvGrpSpPr>
      <p:grpSpPr>
        <a:xfrm>
          <a:off x="0" y="0"/>
          <a:ext cx="0" cy="0"/>
          <a:chOff x="0" y="0"/>
          <a:chExt cx="0" cy="0"/>
        </a:xfrm>
      </p:grpSpPr>
      <p:grpSp>
        <p:nvGrpSpPr>
          <p:cNvPr id="36" name="Google Shape;36;p16"/>
          <p:cNvGrpSpPr/>
          <p:nvPr/>
        </p:nvGrpSpPr>
        <p:grpSpPr>
          <a:xfrm>
            <a:off x="-972042" y="6384842"/>
            <a:ext cx="2309980" cy="652239"/>
            <a:chOff x="-433423" y="6372316"/>
            <a:chExt cx="2309980" cy="652239"/>
          </a:xfrm>
        </p:grpSpPr>
        <p:sp>
          <p:nvSpPr>
            <p:cNvPr id="37" name="Google Shape;37;p16"/>
            <p:cNvSpPr/>
            <p:nvPr/>
          </p:nvSpPr>
          <p:spPr>
            <a:xfrm rot="10800000">
              <a:off x="653593" y="6940888"/>
              <a:ext cx="83817" cy="83667"/>
            </a:xfrm>
            <a:custGeom>
              <a:avLst/>
              <a:gdLst/>
              <a:ahLst/>
              <a:cxnLst/>
              <a:rect l="l" t="t" r="r" b="b"/>
              <a:pathLst>
                <a:path w="1894" h="1894" extrusionOk="0">
                  <a:moveTo>
                    <a:pt x="953" y="0"/>
                  </a:moveTo>
                  <a:cubicBezTo>
                    <a:pt x="430" y="0"/>
                    <a:pt x="1" y="429"/>
                    <a:pt x="1" y="953"/>
                  </a:cubicBezTo>
                  <a:cubicBezTo>
                    <a:pt x="1" y="1465"/>
                    <a:pt x="430" y="1893"/>
                    <a:pt x="953" y="1893"/>
                  </a:cubicBezTo>
                  <a:cubicBezTo>
                    <a:pt x="1465" y="1893"/>
                    <a:pt x="1894" y="1465"/>
                    <a:pt x="1894" y="953"/>
                  </a:cubicBezTo>
                  <a:cubicBezTo>
                    <a:pt x="1894" y="429"/>
                    <a:pt x="1465" y="0"/>
                    <a:pt x="953" y="0"/>
                  </a:cubicBezTo>
                  <a:close/>
                </a:path>
              </a:pathLst>
            </a:custGeom>
            <a:solidFill>
              <a:srgbClr val="164259">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16"/>
            <p:cNvSpPr/>
            <p:nvPr/>
          </p:nvSpPr>
          <p:spPr>
            <a:xfrm rot="10800000">
              <a:off x="369038" y="6940888"/>
              <a:ext cx="83286" cy="83667"/>
            </a:xfrm>
            <a:custGeom>
              <a:avLst/>
              <a:gdLst/>
              <a:ahLst/>
              <a:cxnLst/>
              <a:rect l="l" t="t" r="r" b="b"/>
              <a:pathLst>
                <a:path w="1882" h="1894" extrusionOk="0">
                  <a:moveTo>
                    <a:pt x="941" y="0"/>
                  </a:moveTo>
                  <a:cubicBezTo>
                    <a:pt x="429" y="0"/>
                    <a:pt x="0" y="429"/>
                    <a:pt x="0" y="953"/>
                  </a:cubicBezTo>
                  <a:cubicBezTo>
                    <a:pt x="0" y="1465"/>
                    <a:pt x="429" y="1893"/>
                    <a:pt x="941" y="1893"/>
                  </a:cubicBezTo>
                  <a:cubicBezTo>
                    <a:pt x="1465" y="1893"/>
                    <a:pt x="1881" y="1465"/>
                    <a:pt x="1881" y="953"/>
                  </a:cubicBezTo>
                  <a:cubicBezTo>
                    <a:pt x="1881" y="429"/>
                    <a:pt x="1465" y="0"/>
                    <a:pt x="941" y="0"/>
                  </a:cubicBezTo>
                  <a:close/>
                </a:path>
              </a:pathLst>
            </a:custGeom>
            <a:solidFill>
              <a:srgbClr val="164259">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p16"/>
            <p:cNvSpPr/>
            <p:nvPr/>
          </p:nvSpPr>
          <p:spPr>
            <a:xfrm rot="10800000">
              <a:off x="83997" y="6940888"/>
              <a:ext cx="83286" cy="83667"/>
            </a:xfrm>
            <a:custGeom>
              <a:avLst/>
              <a:gdLst/>
              <a:ahLst/>
              <a:cxnLst/>
              <a:rect l="l" t="t" r="r" b="b"/>
              <a:pathLst>
                <a:path w="1882" h="1894" extrusionOk="0">
                  <a:moveTo>
                    <a:pt x="941" y="0"/>
                  </a:moveTo>
                  <a:cubicBezTo>
                    <a:pt x="417" y="0"/>
                    <a:pt x="0" y="429"/>
                    <a:pt x="0" y="953"/>
                  </a:cubicBezTo>
                  <a:cubicBezTo>
                    <a:pt x="0" y="1465"/>
                    <a:pt x="417" y="1893"/>
                    <a:pt x="941" y="1893"/>
                  </a:cubicBezTo>
                  <a:cubicBezTo>
                    <a:pt x="1453" y="1893"/>
                    <a:pt x="1882" y="1465"/>
                    <a:pt x="1882" y="953"/>
                  </a:cubicBezTo>
                  <a:cubicBezTo>
                    <a:pt x="1882" y="429"/>
                    <a:pt x="1453" y="0"/>
                    <a:pt x="941" y="0"/>
                  </a:cubicBezTo>
                  <a:close/>
                </a:path>
              </a:pathLst>
            </a:custGeom>
            <a:solidFill>
              <a:srgbClr val="164259">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Google Shape;40;p16"/>
            <p:cNvSpPr/>
            <p:nvPr/>
          </p:nvSpPr>
          <p:spPr>
            <a:xfrm rot="10800000">
              <a:off x="-200557" y="6940888"/>
              <a:ext cx="83331" cy="83667"/>
            </a:xfrm>
            <a:custGeom>
              <a:avLst/>
              <a:gdLst/>
              <a:ahLst/>
              <a:cxnLst/>
              <a:rect l="l" t="t" r="r" b="b"/>
              <a:pathLst>
                <a:path w="1883" h="1894" extrusionOk="0">
                  <a:moveTo>
                    <a:pt x="941" y="0"/>
                  </a:moveTo>
                  <a:cubicBezTo>
                    <a:pt x="429" y="0"/>
                    <a:pt x="1" y="429"/>
                    <a:pt x="1" y="953"/>
                  </a:cubicBezTo>
                  <a:cubicBezTo>
                    <a:pt x="1" y="1465"/>
                    <a:pt x="429" y="1893"/>
                    <a:pt x="941" y="1893"/>
                  </a:cubicBezTo>
                  <a:cubicBezTo>
                    <a:pt x="1465" y="1893"/>
                    <a:pt x="1882" y="1465"/>
                    <a:pt x="1882" y="953"/>
                  </a:cubicBezTo>
                  <a:cubicBezTo>
                    <a:pt x="1882" y="429"/>
                    <a:pt x="1465" y="0"/>
                    <a:pt x="941" y="0"/>
                  </a:cubicBezTo>
                  <a:close/>
                </a:path>
              </a:pathLst>
            </a:custGeom>
            <a:solidFill>
              <a:srgbClr val="164259">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16"/>
            <p:cNvSpPr/>
            <p:nvPr/>
          </p:nvSpPr>
          <p:spPr>
            <a:xfrm rot="10800000">
              <a:off x="-433423" y="6940888"/>
              <a:ext cx="83817" cy="83667"/>
            </a:xfrm>
            <a:custGeom>
              <a:avLst/>
              <a:gdLst/>
              <a:ahLst/>
              <a:cxnLst/>
              <a:rect l="l" t="t" r="r" b="b"/>
              <a:pathLst>
                <a:path w="1894" h="1894" extrusionOk="0">
                  <a:moveTo>
                    <a:pt x="953" y="0"/>
                  </a:moveTo>
                  <a:cubicBezTo>
                    <a:pt x="429" y="0"/>
                    <a:pt x="1" y="429"/>
                    <a:pt x="1" y="953"/>
                  </a:cubicBezTo>
                  <a:cubicBezTo>
                    <a:pt x="1" y="1465"/>
                    <a:pt x="429" y="1893"/>
                    <a:pt x="953" y="1893"/>
                  </a:cubicBezTo>
                  <a:cubicBezTo>
                    <a:pt x="1465" y="1893"/>
                    <a:pt x="1894" y="1465"/>
                    <a:pt x="1894" y="953"/>
                  </a:cubicBezTo>
                  <a:cubicBezTo>
                    <a:pt x="1894" y="429"/>
                    <a:pt x="1465" y="0"/>
                    <a:pt x="953" y="0"/>
                  </a:cubicBezTo>
                  <a:close/>
                </a:path>
              </a:pathLst>
            </a:custGeom>
            <a:solidFill>
              <a:srgbClr val="164259">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 name="Google Shape;42;p16"/>
            <p:cNvSpPr/>
            <p:nvPr/>
          </p:nvSpPr>
          <p:spPr>
            <a:xfrm rot="10800000">
              <a:off x="653593" y="6656889"/>
              <a:ext cx="83817" cy="83137"/>
            </a:xfrm>
            <a:custGeom>
              <a:avLst/>
              <a:gdLst/>
              <a:ahLst/>
              <a:cxnLst/>
              <a:rect l="l" t="t" r="r" b="b"/>
              <a:pathLst>
                <a:path w="1894" h="1882" extrusionOk="0">
                  <a:moveTo>
                    <a:pt x="953" y="1"/>
                  </a:moveTo>
                  <a:cubicBezTo>
                    <a:pt x="430" y="1"/>
                    <a:pt x="1" y="429"/>
                    <a:pt x="1" y="941"/>
                  </a:cubicBezTo>
                  <a:cubicBezTo>
                    <a:pt x="1" y="1465"/>
                    <a:pt x="430" y="1882"/>
                    <a:pt x="953" y="1882"/>
                  </a:cubicBezTo>
                  <a:cubicBezTo>
                    <a:pt x="1465" y="1882"/>
                    <a:pt x="1894" y="1465"/>
                    <a:pt x="1894" y="941"/>
                  </a:cubicBezTo>
                  <a:cubicBezTo>
                    <a:pt x="1894" y="429"/>
                    <a:pt x="1465" y="1"/>
                    <a:pt x="953" y="1"/>
                  </a:cubicBezTo>
                  <a:close/>
                </a:path>
              </a:pathLst>
            </a:custGeom>
            <a:solidFill>
              <a:srgbClr val="164259">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16"/>
            <p:cNvSpPr/>
            <p:nvPr/>
          </p:nvSpPr>
          <p:spPr>
            <a:xfrm rot="10800000">
              <a:off x="369038" y="6656889"/>
              <a:ext cx="83286" cy="83137"/>
            </a:xfrm>
            <a:custGeom>
              <a:avLst/>
              <a:gdLst/>
              <a:ahLst/>
              <a:cxnLst/>
              <a:rect l="l" t="t" r="r" b="b"/>
              <a:pathLst>
                <a:path w="1882" h="1882" extrusionOk="0">
                  <a:moveTo>
                    <a:pt x="941" y="1"/>
                  </a:moveTo>
                  <a:cubicBezTo>
                    <a:pt x="429" y="1"/>
                    <a:pt x="0" y="429"/>
                    <a:pt x="0" y="941"/>
                  </a:cubicBezTo>
                  <a:cubicBezTo>
                    <a:pt x="0" y="1465"/>
                    <a:pt x="429" y="1882"/>
                    <a:pt x="941" y="1882"/>
                  </a:cubicBezTo>
                  <a:cubicBezTo>
                    <a:pt x="1465" y="1882"/>
                    <a:pt x="1881" y="1465"/>
                    <a:pt x="1881" y="941"/>
                  </a:cubicBezTo>
                  <a:cubicBezTo>
                    <a:pt x="1881" y="429"/>
                    <a:pt x="1465" y="1"/>
                    <a:pt x="941" y="1"/>
                  </a:cubicBezTo>
                  <a:close/>
                </a:path>
              </a:pathLst>
            </a:custGeom>
            <a:solidFill>
              <a:srgbClr val="164259">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16"/>
            <p:cNvSpPr/>
            <p:nvPr/>
          </p:nvSpPr>
          <p:spPr>
            <a:xfrm rot="10800000">
              <a:off x="83997" y="6656889"/>
              <a:ext cx="83286" cy="83137"/>
            </a:xfrm>
            <a:custGeom>
              <a:avLst/>
              <a:gdLst/>
              <a:ahLst/>
              <a:cxnLst/>
              <a:rect l="l" t="t" r="r" b="b"/>
              <a:pathLst>
                <a:path w="1882" h="1882" extrusionOk="0">
                  <a:moveTo>
                    <a:pt x="941" y="1"/>
                  </a:moveTo>
                  <a:cubicBezTo>
                    <a:pt x="417" y="1"/>
                    <a:pt x="0" y="429"/>
                    <a:pt x="0" y="941"/>
                  </a:cubicBezTo>
                  <a:cubicBezTo>
                    <a:pt x="0" y="1465"/>
                    <a:pt x="417" y="1882"/>
                    <a:pt x="941" y="1882"/>
                  </a:cubicBezTo>
                  <a:cubicBezTo>
                    <a:pt x="1453" y="1882"/>
                    <a:pt x="1882" y="1465"/>
                    <a:pt x="1882" y="941"/>
                  </a:cubicBezTo>
                  <a:cubicBezTo>
                    <a:pt x="1882" y="429"/>
                    <a:pt x="1453" y="1"/>
                    <a:pt x="941" y="1"/>
                  </a:cubicBezTo>
                  <a:close/>
                </a:path>
              </a:pathLst>
            </a:custGeom>
            <a:solidFill>
              <a:srgbClr val="164259">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5;p16"/>
            <p:cNvSpPr/>
            <p:nvPr/>
          </p:nvSpPr>
          <p:spPr>
            <a:xfrm rot="10800000">
              <a:off x="-200557" y="6656889"/>
              <a:ext cx="83331" cy="83137"/>
            </a:xfrm>
            <a:custGeom>
              <a:avLst/>
              <a:gdLst/>
              <a:ahLst/>
              <a:cxnLst/>
              <a:rect l="l" t="t" r="r" b="b"/>
              <a:pathLst>
                <a:path w="1883" h="1882" extrusionOk="0">
                  <a:moveTo>
                    <a:pt x="941" y="1"/>
                  </a:moveTo>
                  <a:cubicBezTo>
                    <a:pt x="429" y="1"/>
                    <a:pt x="1" y="429"/>
                    <a:pt x="1" y="941"/>
                  </a:cubicBezTo>
                  <a:cubicBezTo>
                    <a:pt x="1" y="1465"/>
                    <a:pt x="429" y="1882"/>
                    <a:pt x="941" y="1882"/>
                  </a:cubicBezTo>
                  <a:cubicBezTo>
                    <a:pt x="1465" y="1882"/>
                    <a:pt x="1882" y="1465"/>
                    <a:pt x="1882" y="941"/>
                  </a:cubicBezTo>
                  <a:cubicBezTo>
                    <a:pt x="1882" y="429"/>
                    <a:pt x="1465" y="1"/>
                    <a:pt x="941" y="1"/>
                  </a:cubicBezTo>
                  <a:close/>
                </a:path>
              </a:pathLst>
            </a:custGeom>
            <a:solidFill>
              <a:srgbClr val="164259">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46;p16"/>
            <p:cNvSpPr/>
            <p:nvPr/>
          </p:nvSpPr>
          <p:spPr>
            <a:xfrm rot="10800000">
              <a:off x="-433423" y="6656889"/>
              <a:ext cx="83817" cy="83137"/>
            </a:xfrm>
            <a:custGeom>
              <a:avLst/>
              <a:gdLst/>
              <a:ahLst/>
              <a:cxnLst/>
              <a:rect l="l" t="t" r="r" b="b"/>
              <a:pathLst>
                <a:path w="1894" h="1882" extrusionOk="0">
                  <a:moveTo>
                    <a:pt x="953" y="1"/>
                  </a:moveTo>
                  <a:cubicBezTo>
                    <a:pt x="429" y="1"/>
                    <a:pt x="1" y="429"/>
                    <a:pt x="1" y="941"/>
                  </a:cubicBezTo>
                  <a:cubicBezTo>
                    <a:pt x="1" y="1465"/>
                    <a:pt x="429" y="1882"/>
                    <a:pt x="953" y="1882"/>
                  </a:cubicBezTo>
                  <a:cubicBezTo>
                    <a:pt x="1465" y="1882"/>
                    <a:pt x="1894" y="1465"/>
                    <a:pt x="1894" y="941"/>
                  </a:cubicBezTo>
                  <a:cubicBezTo>
                    <a:pt x="1894" y="429"/>
                    <a:pt x="1465" y="1"/>
                    <a:pt x="953" y="1"/>
                  </a:cubicBezTo>
                  <a:close/>
                </a:path>
              </a:pathLst>
            </a:custGeom>
            <a:solidFill>
              <a:srgbClr val="164259">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 name="Google Shape;47;p16"/>
            <p:cNvSpPr/>
            <p:nvPr/>
          </p:nvSpPr>
          <p:spPr>
            <a:xfrm rot="10800000">
              <a:off x="653593" y="6372316"/>
              <a:ext cx="83817" cy="83181"/>
            </a:xfrm>
            <a:custGeom>
              <a:avLst/>
              <a:gdLst/>
              <a:ahLst/>
              <a:cxnLst/>
              <a:rect l="l" t="t" r="r" b="b"/>
              <a:pathLst>
                <a:path w="1894" h="1883" extrusionOk="0">
                  <a:moveTo>
                    <a:pt x="953" y="1"/>
                  </a:moveTo>
                  <a:cubicBezTo>
                    <a:pt x="430" y="1"/>
                    <a:pt x="1" y="418"/>
                    <a:pt x="1" y="941"/>
                  </a:cubicBezTo>
                  <a:cubicBezTo>
                    <a:pt x="1" y="1465"/>
                    <a:pt x="430" y="1882"/>
                    <a:pt x="953" y="1882"/>
                  </a:cubicBezTo>
                  <a:cubicBezTo>
                    <a:pt x="1465" y="1882"/>
                    <a:pt x="1894" y="1465"/>
                    <a:pt x="1894" y="941"/>
                  </a:cubicBezTo>
                  <a:cubicBezTo>
                    <a:pt x="1894" y="418"/>
                    <a:pt x="1465" y="1"/>
                    <a:pt x="953" y="1"/>
                  </a:cubicBezTo>
                  <a:close/>
                </a:path>
              </a:pathLst>
            </a:custGeom>
            <a:solidFill>
              <a:srgbClr val="164259">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48;p16"/>
            <p:cNvSpPr/>
            <p:nvPr/>
          </p:nvSpPr>
          <p:spPr>
            <a:xfrm rot="10800000">
              <a:off x="369038" y="6372316"/>
              <a:ext cx="83286" cy="83181"/>
            </a:xfrm>
            <a:custGeom>
              <a:avLst/>
              <a:gdLst/>
              <a:ahLst/>
              <a:cxnLst/>
              <a:rect l="l" t="t" r="r" b="b"/>
              <a:pathLst>
                <a:path w="1882" h="1883" extrusionOk="0">
                  <a:moveTo>
                    <a:pt x="941" y="1"/>
                  </a:moveTo>
                  <a:cubicBezTo>
                    <a:pt x="429" y="1"/>
                    <a:pt x="0" y="418"/>
                    <a:pt x="0" y="941"/>
                  </a:cubicBezTo>
                  <a:cubicBezTo>
                    <a:pt x="0" y="1465"/>
                    <a:pt x="429" y="1882"/>
                    <a:pt x="941" y="1882"/>
                  </a:cubicBezTo>
                  <a:cubicBezTo>
                    <a:pt x="1465" y="1882"/>
                    <a:pt x="1881" y="1465"/>
                    <a:pt x="1881" y="941"/>
                  </a:cubicBezTo>
                  <a:cubicBezTo>
                    <a:pt x="1881" y="418"/>
                    <a:pt x="1465" y="1"/>
                    <a:pt x="941" y="1"/>
                  </a:cubicBezTo>
                  <a:close/>
                </a:path>
              </a:pathLst>
            </a:custGeom>
            <a:solidFill>
              <a:srgbClr val="164259">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 name="Google Shape;49;p16"/>
            <p:cNvSpPr/>
            <p:nvPr/>
          </p:nvSpPr>
          <p:spPr>
            <a:xfrm rot="10800000">
              <a:off x="83997" y="6372316"/>
              <a:ext cx="83286" cy="83181"/>
            </a:xfrm>
            <a:custGeom>
              <a:avLst/>
              <a:gdLst/>
              <a:ahLst/>
              <a:cxnLst/>
              <a:rect l="l" t="t" r="r" b="b"/>
              <a:pathLst>
                <a:path w="1882" h="1883" extrusionOk="0">
                  <a:moveTo>
                    <a:pt x="941" y="1"/>
                  </a:moveTo>
                  <a:cubicBezTo>
                    <a:pt x="417" y="1"/>
                    <a:pt x="0" y="418"/>
                    <a:pt x="0" y="941"/>
                  </a:cubicBezTo>
                  <a:cubicBezTo>
                    <a:pt x="0" y="1465"/>
                    <a:pt x="417" y="1882"/>
                    <a:pt x="941" y="1882"/>
                  </a:cubicBezTo>
                  <a:cubicBezTo>
                    <a:pt x="1453" y="1882"/>
                    <a:pt x="1882" y="1465"/>
                    <a:pt x="1882" y="941"/>
                  </a:cubicBezTo>
                  <a:cubicBezTo>
                    <a:pt x="1882" y="418"/>
                    <a:pt x="1453" y="1"/>
                    <a:pt x="941" y="1"/>
                  </a:cubicBezTo>
                  <a:close/>
                </a:path>
              </a:pathLst>
            </a:custGeom>
            <a:solidFill>
              <a:srgbClr val="164259">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 name="Google Shape;50;p16"/>
            <p:cNvSpPr/>
            <p:nvPr/>
          </p:nvSpPr>
          <p:spPr>
            <a:xfrm rot="10800000">
              <a:off x="-200557" y="6372316"/>
              <a:ext cx="83331" cy="83181"/>
            </a:xfrm>
            <a:custGeom>
              <a:avLst/>
              <a:gdLst/>
              <a:ahLst/>
              <a:cxnLst/>
              <a:rect l="l" t="t" r="r" b="b"/>
              <a:pathLst>
                <a:path w="1883" h="1883" extrusionOk="0">
                  <a:moveTo>
                    <a:pt x="941" y="1"/>
                  </a:moveTo>
                  <a:cubicBezTo>
                    <a:pt x="429" y="1"/>
                    <a:pt x="1" y="418"/>
                    <a:pt x="1" y="941"/>
                  </a:cubicBezTo>
                  <a:cubicBezTo>
                    <a:pt x="1" y="1465"/>
                    <a:pt x="429" y="1882"/>
                    <a:pt x="941" y="1882"/>
                  </a:cubicBezTo>
                  <a:cubicBezTo>
                    <a:pt x="1465" y="1882"/>
                    <a:pt x="1882" y="1465"/>
                    <a:pt x="1882" y="941"/>
                  </a:cubicBezTo>
                  <a:cubicBezTo>
                    <a:pt x="1882" y="418"/>
                    <a:pt x="1465" y="1"/>
                    <a:pt x="941" y="1"/>
                  </a:cubicBezTo>
                  <a:close/>
                </a:path>
              </a:pathLst>
            </a:custGeom>
            <a:solidFill>
              <a:srgbClr val="164259">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 name="Google Shape;51;p16"/>
            <p:cNvSpPr/>
            <p:nvPr/>
          </p:nvSpPr>
          <p:spPr>
            <a:xfrm rot="10800000">
              <a:off x="-433423" y="6372316"/>
              <a:ext cx="83817" cy="83181"/>
            </a:xfrm>
            <a:custGeom>
              <a:avLst/>
              <a:gdLst/>
              <a:ahLst/>
              <a:cxnLst/>
              <a:rect l="l" t="t" r="r" b="b"/>
              <a:pathLst>
                <a:path w="1894" h="1883" extrusionOk="0">
                  <a:moveTo>
                    <a:pt x="953" y="1"/>
                  </a:moveTo>
                  <a:cubicBezTo>
                    <a:pt x="429" y="1"/>
                    <a:pt x="1" y="418"/>
                    <a:pt x="1" y="941"/>
                  </a:cubicBezTo>
                  <a:cubicBezTo>
                    <a:pt x="1" y="1465"/>
                    <a:pt x="429" y="1882"/>
                    <a:pt x="953" y="1882"/>
                  </a:cubicBezTo>
                  <a:cubicBezTo>
                    <a:pt x="1465" y="1882"/>
                    <a:pt x="1894" y="1465"/>
                    <a:pt x="1894" y="941"/>
                  </a:cubicBezTo>
                  <a:cubicBezTo>
                    <a:pt x="1894" y="418"/>
                    <a:pt x="1465" y="1"/>
                    <a:pt x="953" y="1"/>
                  </a:cubicBezTo>
                  <a:close/>
                </a:path>
              </a:pathLst>
            </a:custGeom>
            <a:solidFill>
              <a:srgbClr val="164259">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 name="Google Shape;52;p16"/>
            <p:cNvSpPr/>
            <p:nvPr/>
          </p:nvSpPr>
          <p:spPr>
            <a:xfrm rot="10800000">
              <a:off x="1793271" y="6940888"/>
              <a:ext cx="83286" cy="83667"/>
            </a:xfrm>
            <a:custGeom>
              <a:avLst/>
              <a:gdLst/>
              <a:ahLst/>
              <a:cxnLst/>
              <a:rect l="l" t="t" r="r" b="b"/>
              <a:pathLst>
                <a:path w="1882" h="1894" extrusionOk="0">
                  <a:moveTo>
                    <a:pt x="941" y="0"/>
                  </a:moveTo>
                  <a:cubicBezTo>
                    <a:pt x="417" y="0"/>
                    <a:pt x="1" y="429"/>
                    <a:pt x="1" y="953"/>
                  </a:cubicBezTo>
                  <a:cubicBezTo>
                    <a:pt x="1" y="1465"/>
                    <a:pt x="417" y="1893"/>
                    <a:pt x="941" y="1893"/>
                  </a:cubicBezTo>
                  <a:cubicBezTo>
                    <a:pt x="1453" y="1893"/>
                    <a:pt x="1882" y="1465"/>
                    <a:pt x="1882" y="953"/>
                  </a:cubicBezTo>
                  <a:cubicBezTo>
                    <a:pt x="1882" y="429"/>
                    <a:pt x="1453" y="0"/>
                    <a:pt x="941" y="0"/>
                  </a:cubicBezTo>
                  <a:close/>
                </a:path>
              </a:pathLst>
            </a:custGeom>
            <a:solidFill>
              <a:srgbClr val="164259">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 name="Google Shape;53;p16"/>
            <p:cNvSpPr/>
            <p:nvPr/>
          </p:nvSpPr>
          <p:spPr>
            <a:xfrm rot="10800000">
              <a:off x="1508716" y="6940888"/>
              <a:ext cx="83331" cy="83667"/>
            </a:xfrm>
            <a:custGeom>
              <a:avLst/>
              <a:gdLst/>
              <a:ahLst/>
              <a:cxnLst/>
              <a:rect l="l" t="t" r="r" b="b"/>
              <a:pathLst>
                <a:path w="1883" h="1894" extrusionOk="0">
                  <a:moveTo>
                    <a:pt x="942" y="0"/>
                  </a:moveTo>
                  <a:cubicBezTo>
                    <a:pt x="430" y="0"/>
                    <a:pt x="1" y="429"/>
                    <a:pt x="1" y="953"/>
                  </a:cubicBezTo>
                  <a:cubicBezTo>
                    <a:pt x="1" y="1465"/>
                    <a:pt x="430" y="1893"/>
                    <a:pt x="942" y="1893"/>
                  </a:cubicBezTo>
                  <a:cubicBezTo>
                    <a:pt x="1465" y="1893"/>
                    <a:pt x="1882" y="1465"/>
                    <a:pt x="1882" y="953"/>
                  </a:cubicBezTo>
                  <a:cubicBezTo>
                    <a:pt x="1882" y="429"/>
                    <a:pt x="1465" y="0"/>
                    <a:pt x="942" y="0"/>
                  </a:cubicBezTo>
                  <a:close/>
                </a:path>
              </a:pathLst>
            </a:custGeom>
            <a:solidFill>
              <a:srgbClr val="164259">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 name="Google Shape;54;p16"/>
            <p:cNvSpPr/>
            <p:nvPr/>
          </p:nvSpPr>
          <p:spPr>
            <a:xfrm rot="10800000">
              <a:off x="1223675" y="6940888"/>
              <a:ext cx="83286" cy="83667"/>
            </a:xfrm>
            <a:custGeom>
              <a:avLst/>
              <a:gdLst/>
              <a:ahLst/>
              <a:cxnLst/>
              <a:rect l="l" t="t" r="r" b="b"/>
              <a:pathLst>
                <a:path w="1882" h="1894" extrusionOk="0">
                  <a:moveTo>
                    <a:pt x="941" y="0"/>
                  </a:moveTo>
                  <a:cubicBezTo>
                    <a:pt x="417" y="0"/>
                    <a:pt x="0" y="429"/>
                    <a:pt x="0" y="953"/>
                  </a:cubicBezTo>
                  <a:cubicBezTo>
                    <a:pt x="0" y="1465"/>
                    <a:pt x="417" y="1893"/>
                    <a:pt x="941" y="1893"/>
                  </a:cubicBezTo>
                  <a:cubicBezTo>
                    <a:pt x="1465" y="1893"/>
                    <a:pt x="1881" y="1465"/>
                    <a:pt x="1881" y="953"/>
                  </a:cubicBezTo>
                  <a:cubicBezTo>
                    <a:pt x="1881" y="429"/>
                    <a:pt x="1465" y="0"/>
                    <a:pt x="941" y="0"/>
                  </a:cubicBezTo>
                  <a:close/>
                </a:path>
              </a:pathLst>
            </a:custGeom>
            <a:solidFill>
              <a:srgbClr val="164259">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p16"/>
            <p:cNvSpPr/>
            <p:nvPr/>
          </p:nvSpPr>
          <p:spPr>
            <a:xfrm rot="10800000">
              <a:off x="938634" y="6940888"/>
              <a:ext cx="83817" cy="83667"/>
            </a:xfrm>
            <a:custGeom>
              <a:avLst/>
              <a:gdLst/>
              <a:ahLst/>
              <a:cxnLst/>
              <a:rect l="l" t="t" r="r" b="b"/>
              <a:pathLst>
                <a:path w="1894" h="1894" extrusionOk="0">
                  <a:moveTo>
                    <a:pt x="953" y="0"/>
                  </a:moveTo>
                  <a:cubicBezTo>
                    <a:pt x="429" y="0"/>
                    <a:pt x="1" y="429"/>
                    <a:pt x="1" y="953"/>
                  </a:cubicBezTo>
                  <a:cubicBezTo>
                    <a:pt x="1" y="1465"/>
                    <a:pt x="429" y="1893"/>
                    <a:pt x="953" y="1893"/>
                  </a:cubicBezTo>
                  <a:cubicBezTo>
                    <a:pt x="1465" y="1893"/>
                    <a:pt x="1894" y="1465"/>
                    <a:pt x="1894" y="953"/>
                  </a:cubicBezTo>
                  <a:cubicBezTo>
                    <a:pt x="1894" y="429"/>
                    <a:pt x="1465" y="0"/>
                    <a:pt x="953" y="0"/>
                  </a:cubicBezTo>
                  <a:close/>
                </a:path>
              </a:pathLst>
            </a:custGeom>
            <a:solidFill>
              <a:srgbClr val="164259">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 name="Google Shape;56;p16"/>
            <p:cNvSpPr/>
            <p:nvPr/>
          </p:nvSpPr>
          <p:spPr>
            <a:xfrm rot="10800000">
              <a:off x="1793271" y="6656889"/>
              <a:ext cx="83286" cy="83137"/>
            </a:xfrm>
            <a:custGeom>
              <a:avLst/>
              <a:gdLst/>
              <a:ahLst/>
              <a:cxnLst/>
              <a:rect l="l" t="t" r="r" b="b"/>
              <a:pathLst>
                <a:path w="1882" h="1882" extrusionOk="0">
                  <a:moveTo>
                    <a:pt x="941" y="1"/>
                  </a:moveTo>
                  <a:cubicBezTo>
                    <a:pt x="417" y="1"/>
                    <a:pt x="1" y="429"/>
                    <a:pt x="1" y="941"/>
                  </a:cubicBezTo>
                  <a:cubicBezTo>
                    <a:pt x="1" y="1465"/>
                    <a:pt x="417" y="1882"/>
                    <a:pt x="941" y="1882"/>
                  </a:cubicBezTo>
                  <a:cubicBezTo>
                    <a:pt x="1453" y="1882"/>
                    <a:pt x="1882" y="1465"/>
                    <a:pt x="1882" y="941"/>
                  </a:cubicBezTo>
                  <a:cubicBezTo>
                    <a:pt x="1882" y="429"/>
                    <a:pt x="1453" y="1"/>
                    <a:pt x="941" y="1"/>
                  </a:cubicBezTo>
                  <a:close/>
                </a:path>
              </a:pathLst>
            </a:custGeom>
            <a:solidFill>
              <a:srgbClr val="164259">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 name="Google Shape;57;p16"/>
            <p:cNvSpPr/>
            <p:nvPr/>
          </p:nvSpPr>
          <p:spPr>
            <a:xfrm rot="10800000">
              <a:off x="1508716" y="6656889"/>
              <a:ext cx="83331" cy="83137"/>
            </a:xfrm>
            <a:custGeom>
              <a:avLst/>
              <a:gdLst/>
              <a:ahLst/>
              <a:cxnLst/>
              <a:rect l="l" t="t" r="r" b="b"/>
              <a:pathLst>
                <a:path w="1883" h="1882" extrusionOk="0">
                  <a:moveTo>
                    <a:pt x="942" y="1"/>
                  </a:moveTo>
                  <a:cubicBezTo>
                    <a:pt x="430" y="1"/>
                    <a:pt x="1" y="429"/>
                    <a:pt x="1" y="941"/>
                  </a:cubicBezTo>
                  <a:cubicBezTo>
                    <a:pt x="1" y="1465"/>
                    <a:pt x="430" y="1882"/>
                    <a:pt x="942" y="1882"/>
                  </a:cubicBezTo>
                  <a:cubicBezTo>
                    <a:pt x="1465" y="1882"/>
                    <a:pt x="1882" y="1465"/>
                    <a:pt x="1882" y="941"/>
                  </a:cubicBezTo>
                  <a:cubicBezTo>
                    <a:pt x="1882" y="429"/>
                    <a:pt x="1465" y="1"/>
                    <a:pt x="942" y="1"/>
                  </a:cubicBezTo>
                  <a:close/>
                </a:path>
              </a:pathLst>
            </a:custGeom>
            <a:solidFill>
              <a:srgbClr val="164259">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58;p16"/>
            <p:cNvSpPr/>
            <p:nvPr/>
          </p:nvSpPr>
          <p:spPr>
            <a:xfrm rot="10800000">
              <a:off x="1223675" y="6656889"/>
              <a:ext cx="83286" cy="83137"/>
            </a:xfrm>
            <a:custGeom>
              <a:avLst/>
              <a:gdLst/>
              <a:ahLst/>
              <a:cxnLst/>
              <a:rect l="l" t="t" r="r" b="b"/>
              <a:pathLst>
                <a:path w="1882" h="1882" extrusionOk="0">
                  <a:moveTo>
                    <a:pt x="941" y="1"/>
                  </a:moveTo>
                  <a:cubicBezTo>
                    <a:pt x="417" y="1"/>
                    <a:pt x="0" y="429"/>
                    <a:pt x="0" y="941"/>
                  </a:cubicBezTo>
                  <a:cubicBezTo>
                    <a:pt x="0" y="1465"/>
                    <a:pt x="417" y="1882"/>
                    <a:pt x="941" y="1882"/>
                  </a:cubicBezTo>
                  <a:cubicBezTo>
                    <a:pt x="1465" y="1882"/>
                    <a:pt x="1881" y="1465"/>
                    <a:pt x="1881" y="941"/>
                  </a:cubicBezTo>
                  <a:cubicBezTo>
                    <a:pt x="1881" y="429"/>
                    <a:pt x="1465" y="1"/>
                    <a:pt x="941" y="1"/>
                  </a:cubicBezTo>
                  <a:close/>
                </a:path>
              </a:pathLst>
            </a:custGeom>
            <a:solidFill>
              <a:srgbClr val="164259">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59;p16"/>
            <p:cNvSpPr/>
            <p:nvPr/>
          </p:nvSpPr>
          <p:spPr>
            <a:xfrm rot="10800000">
              <a:off x="938634" y="6656889"/>
              <a:ext cx="83817" cy="83137"/>
            </a:xfrm>
            <a:custGeom>
              <a:avLst/>
              <a:gdLst/>
              <a:ahLst/>
              <a:cxnLst/>
              <a:rect l="l" t="t" r="r" b="b"/>
              <a:pathLst>
                <a:path w="1894" h="1882" extrusionOk="0">
                  <a:moveTo>
                    <a:pt x="953" y="1"/>
                  </a:moveTo>
                  <a:cubicBezTo>
                    <a:pt x="429" y="1"/>
                    <a:pt x="1" y="429"/>
                    <a:pt x="1" y="941"/>
                  </a:cubicBezTo>
                  <a:cubicBezTo>
                    <a:pt x="1" y="1465"/>
                    <a:pt x="429" y="1882"/>
                    <a:pt x="953" y="1882"/>
                  </a:cubicBezTo>
                  <a:cubicBezTo>
                    <a:pt x="1465" y="1882"/>
                    <a:pt x="1894" y="1465"/>
                    <a:pt x="1894" y="941"/>
                  </a:cubicBezTo>
                  <a:cubicBezTo>
                    <a:pt x="1894" y="429"/>
                    <a:pt x="1465" y="1"/>
                    <a:pt x="953" y="1"/>
                  </a:cubicBezTo>
                  <a:close/>
                </a:path>
              </a:pathLst>
            </a:custGeom>
            <a:solidFill>
              <a:srgbClr val="164259">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60;p16"/>
            <p:cNvSpPr/>
            <p:nvPr/>
          </p:nvSpPr>
          <p:spPr>
            <a:xfrm rot="10800000">
              <a:off x="1793271" y="6372316"/>
              <a:ext cx="83286" cy="83181"/>
            </a:xfrm>
            <a:custGeom>
              <a:avLst/>
              <a:gdLst/>
              <a:ahLst/>
              <a:cxnLst/>
              <a:rect l="l" t="t" r="r" b="b"/>
              <a:pathLst>
                <a:path w="1882" h="1883" extrusionOk="0">
                  <a:moveTo>
                    <a:pt x="941" y="1"/>
                  </a:moveTo>
                  <a:cubicBezTo>
                    <a:pt x="417" y="1"/>
                    <a:pt x="1" y="418"/>
                    <a:pt x="1" y="941"/>
                  </a:cubicBezTo>
                  <a:cubicBezTo>
                    <a:pt x="1" y="1465"/>
                    <a:pt x="417" y="1882"/>
                    <a:pt x="941" y="1882"/>
                  </a:cubicBezTo>
                  <a:cubicBezTo>
                    <a:pt x="1453" y="1882"/>
                    <a:pt x="1882" y="1465"/>
                    <a:pt x="1882" y="941"/>
                  </a:cubicBezTo>
                  <a:cubicBezTo>
                    <a:pt x="1882" y="418"/>
                    <a:pt x="1453" y="1"/>
                    <a:pt x="941" y="1"/>
                  </a:cubicBezTo>
                  <a:close/>
                </a:path>
              </a:pathLst>
            </a:custGeom>
            <a:solidFill>
              <a:srgbClr val="164259">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Google Shape;61;p16"/>
            <p:cNvSpPr/>
            <p:nvPr/>
          </p:nvSpPr>
          <p:spPr>
            <a:xfrm rot="10800000">
              <a:off x="1508716" y="6372316"/>
              <a:ext cx="83331" cy="83181"/>
            </a:xfrm>
            <a:custGeom>
              <a:avLst/>
              <a:gdLst/>
              <a:ahLst/>
              <a:cxnLst/>
              <a:rect l="l" t="t" r="r" b="b"/>
              <a:pathLst>
                <a:path w="1883" h="1883" extrusionOk="0">
                  <a:moveTo>
                    <a:pt x="942" y="1"/>
                  </a:moveTo>
                  <a:cubicBezTo>
                    <a:pt x="430" y="1"/>
                    <a:pt x="1" y="418"/>
                    <a:pt x="1" y="941"/>
                  </a:cubicBezTo>
                  <a:cubicBezTo>
                    <a:pt x="1" y="1465"/>
                    <a:pt x="430" y="1882"/>
                    <a:pt x="942" y="1882"/>
                  </a:cubicBezTo>
                  <a:cubicBezTo>
                    <a:pt x="1465" y="1882"/>
                    <a:pt x="1882" y="1465"/>
                    <a:pt x="1882" y="941"/>
                  </a:cubicBezTo>
                  <a:cubicBezTo>
                    <a:pt x="1882" y="418"/>
                    <a:pt x="1465" y="1"/>
                    <a:pt x="942" y="1"/>
                  </a:cubicBezTo>
                  <a:close/>
                </a:path>
              </a:pathLst>
            </a:custGeom>
            <a:solidFill>
              <a:srgbClr val="164259">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p16"/>
            <p:cNvSpPr/>
            <p:nvPr/>
          </p:nvSpPr>
          <p:spPr>
            <a:xfrm rot="10800000">
              <a:off x="1223675" y="6372316"/>
              <a:ext cx="83286" cy="83181"/>
            </a:xfrm>
            <a:custGeom>
              <a:avLst/>
              <a:gdLst/>
              <a:ahLst/>
              <a:cxnLst/>
              <a:rect l="l" t="t" r="r" b="b"/>
              <a:pathLst>
                <a:path w="1882" h="1883" extrusionOk="0">
                  <a:moveTo>
                    <a:pt x="941" y="1"/>
                  </a:moveTo>
                  <a:cubicBezTo>
                    <a:pt x="417" y="1"/>
                    <a:pt x="0" y="418"/>
                    <a:pt x="0" y="941"/>
                  </a:cubicBezTo>
                  <a:cubicBezTo>
                    <a:pt x="0" y="1465"/>
                    <a:pt x="417" y="1882"/>
                    <a:pt x="941" y="1882"/>
                  </a:cubicBezTo>
                  <a:cubicBezTo>
                    <a:pt x="1465" y="1882"/>
                    <a:pt x="1881" y="1465"/>
                    <a:pt x="1881" y="941"/>
                  </a:cubicBezTo>
                  <a:cubicBezTo>
                    <a:pt x="1881" y="418"/>
                    <a:pt x="1465" y="1"/>
                    <a:pt x="941" y="1"/>
                  </a:cubicBezTo>
                  <a:close/>
                </a:path>
              </a:pathLst>
            </a:custGeom>
            <a:solidFill>
              <a:srgbClr val="164259">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63;p16"/>
            <p:cNvSpPr/>
            <p:nvPr/>
          </p:nvSpPr>
          <p:spPr>
            <a:xfrm rot="10800000">
              <a:off x="938634" y="6372316"/>
              <a:ext cx="83817" cy="83181"/>
            </a:xfrm>
            <a:custGeom>
              <a:avLst/>
              <a:gdLst/>
              <a:ahLst/>
              <a:cxnLst/>
              <a:rect l="l" t="t" r="r" b="b"/>
              <a:pathLst>
                <a:path w="1894" h="1883" extrusionOk="0">
                  <a:moveTo>
                    <a:pt x="953" y="1"/>
                  </a:moveTo>
                  <a:cubicBezTo>
                    <a:pt x="429" y="1"/>
                    <a:pt x="1" y="418"/>
                    <a:pt x="1" y="941"/>
                  </a:cubicBezTo>
                  <a:cubicBezTo>
                    <a:pt x="1" y="1465"/>
                    <a:pt x="429" y="1882"/>
                    <a:pt x="953" y="1882"/>
                  </a:cubicBezTo>
                  <a:cubicBezTo>
                    <a:pt x="1465" y="1882"/>
                    <a:pt x="1894" y="1465"/>
                    <a:pt x="1894" y="941"/>
                  </a:cubicBezTo>
                  <a:cubicBezTo>
                    <a:pt x="1894" y="418"/>
                    <a:pt x="1465" y="1"/>
                    <a:pt x="953" y="1"/>
                  </a:cubicBezTo>
                  <a:close/>
                </a:path>
              </a:pathLst>
            </a:custGeom>
            <a:solidFill>
              <a:srgbClr val="164259">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16450832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p:cSld name="1_Title and Content">
    <p:bg>
      <p:bgPr>
        <a:solidFill>
          <a:srgbClr val="F2F2F2"/>
        </a:solidFill>
        <a:effectLst/>
      </p:bgPr>
    </p:bg>
    <p:spTree>
      <p:nvGrpSpPr>
        <p:cNvPr id="1" name="Shape 64"/>
        <p:cNvGrpSpPr/>
        <p:nvPr/>
      </p:nvGrpSpPr>
      <p:grpSpPr>
        <a:xfrm>
          <a:off x="0" y="0"/>
          <a:ext cx="0" cy="0"/>
          <a:chOff x="0" y="0"/>
          <a:chExt cx="0" cy="0"/>
        </a:xfrm>
      </p:grpSpPr>
      <p:cxnSp>
        <p:nvCxnSpPr>
          <p:cNvPr id="93" name="Google Shape;93;p17"/>
          <p:cNvCxnSpPr/>
          <p:nvPr/>
        </p:nvCxnSpPr>
        <p:spPr>
          <a:xfrm>
            <a:off x="715198" y="759452"/>
            <a:ext cx="10884877" cy="0"/>
          </a:xfrm>
          <a:prstGeom prst="straightConnector1">
            <a:avLst/>
          </a:prstGeom>
          <a:noFill/>
          <a:ln w="9525" cap="flat" cmpd="sng">
            <a:solidFill>
              <a:srgbClr val="CB3600"/>
            </a:solidFill>
            <a:prstDash val="dash"/>
            <a:round/>
            <a:headEnd type="none" w="sm" len="sm"/>
            <a:tailEnd type="none" w="sm" len="sm"/>
          </a:ln>
        </p:spPr>
      </p:cxnSp>
      <p:sp>
        <p:nvSpPr>
          <p:cNvPr id="94" name="Google Shape;94;p17"/>
          <p:cNvSpPr>
            <a:spLocks noGrp="1"/>
          </p:cNvSpPr>
          <p:nvPr>
            <p:ph type="body" idx="1"/>
          </p:nvPr>
        </p:nvSpPr>
        <p:spPr>
          <a:xfrm>
            <a:off x="2687510" y="85725"/>
            <a:ext cx="6816980" cy="535492"/>
          </a:xfrm>
          <a:prstGeom prst="round1Rect">
            <a:avLst>
              <a:gd name="adj" fmla="val 29504"/>
            </a:avLst>
          </a:prstGeom>
          <a:solidFill>
            <a:schemeClr val="lt2"/>
          </a:solidFill>
          <a:ln>
            <a:noFill/>
          </a:ln>
        </p:spPr>
        <p:txBody>
          <a:bodyPr spcFirstLastPara="1" wrap="square" lIns="91425" tIns="45700" rIns="91425" bIns="45700" anchor="ctr" anchorCtr="0">
            <a:noAutofit/>
          </a:bodyPr>
          <a:lstStyle>
            <a:lvl1pPr marL="457200" marR="0" lvl="0" indent="-228600" algn="ctr"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Poppins Medium"/>
                <a:ea typeface="Poppins Medium"/>
                <a:cs typeface="Poppins Medium"/>
                <a:sym typeface="Poppins Medium"/>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pic>
        <p:nvPicPr>
          <p:cNvPr id="4" name="Picture 2" descr="Amaravati - People's Capital of Andhra Pradesh - Official Logo of the  Government of Andhra Pradesh | Facebook">
            <a:extLst>
              <a:ext uri="{FF2B5EF4-FFF2-40B4-BE49-F238E27FC236}">
                <a16:creationId xmlns:a16="http://schemas.microsoft.com/office/drawing/2014/main" id="{E1E9E366-0B21-3F09-C7C7-5505AE948125}"/>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9156" y="41605"/>
            <a:ext cx="662624" cy="717843"/>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95;p17">
            <a:extLst>
              <a:ext uri="{FF2B5EF4-FFF2-40B4-BE49-F238E27FC236}">
                <a16:creationId xmlns:a16="http://schemas.microsoft.com/office/drawing/2014/main" id="{C2F7BB11-416B-54F8-AFA5-879856F32441}"/>
              </a:ext>
            </a:extLst>
          </p:cNvPr>
          <p:cNvSpPr/>
          <p:nvPr userDrawn="1"/>
        </p:nvSpPr>
        <p:spPr>
          <a:xfrm>
            <a:off x="11348057" y="-591000"/>
            <a:ext cx="1606353" cy="1441106"/>
          </a:xfrm>
          <a:prstGeom prst="rect">
            <a:avLst/>
          </a:prstGeom>
          <a:blipFill rotWithShape="1">
            <a:blip r:embed="rId3">
              <a:alphaModFix amt="20000"/>
            </a:blip>
            <a:stretch>
              <a:fillRect/>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64" name="Google Shape;771;p22">
            <a:extLst>
              <a:ext uri="{FF2B5EF4-FFF2-40B4-BE49-F238E27FC236}">
                <a16:creationId xmlns:a16="http://schemas.microsoft.com/office/drawing/2014/main" id="{81D6525A-53F7-E28F-E654-CCA0A4D5F784}"/>
              </a:ext>
            </a:extLst>
          </p:cNvPr>
          <p:cNvGrpSpPr/>
          <p:nvPr userDrawn="1"/>
        </p:nvGrpSpPr>
        <p:grpSpPr>
          <a:xfrm>
            <a:off x="-972042" y="6384842"/>
            <a:ext cx="2309980" cy="652239"/>
            <a:chOff x="-433423" y="6372316"/>
            <a:chExt cx="2309980" cy="652239"/>
          </a:xfrm>
        </p:grpSpPr>
        <p:sp>
          <p:nvSpPr>
            <p:cNvPr id="65" name="Google Shape;772;p22">
              <a:extLst>
                <a:ext uri="{FF2B5EF4-FFF2-40B4-BE49-F238E27FC236}">
                  <a16:creationId xmlns:a16="http://schemas.microsoft.com/office/drawing/2014/main" id="{4214C9A2-B038-E7C6-9522-76B5FFAB245C}"/>
                </a:ext>
              </a:extLst>
            </p:cNvPr>
            <p:cNvSpPr/>
            <p:nvPr/>
          </p:nvSpPr>
          <p:spPr>
            <a:xfrm rot="10800000">
              <a:off x="653593" y="6940888"/>
              <a:ext cx="83817" cy="83667"/>
            </a:xfrm>
            <a:custGeom>
              <a:avLst/>
              <a:gdLst/>
              <a:ahLst/>
              <a:cxnLst/>
              <a:rect l="l" t="t" r="r" b="b"/>
              <a:pathLst>
                <a:path w="1894" h="1894" extrusionOk="0">
                  <a:moveTo>
                    <a:pt x="953" y="0"/>
                  </a:moveTo>
                  <a:cubicBezTo>
                    <a:pt x="430" y="0"/>
                    <a:pt x="1" y="429"/>
                    <a:pt x="1" y="953"/>
                  </a:cubicBezTo>
                  <a:cubicBezTo>
                    <a:pt x="1" y="1465"/>
                    <a:pt x="430" y="1893"/>
                    <a:pt x="953" y="1893"/>
                  </a:cubicBezTo>
                  <a:cubicBezTo>
                    <a:pt x="1465" y="1893"/>
                    <a:pt x="1894" y="1465"/>
                    <a:pt x="1894" y="953"/>
                  </a:cubicBezTo>
                  <a:cubicBezTo>
                    <a:pt x="1894" y="429"/>
                    <a:pt x="1465" y="0"/>
                    <a:pt x="953" y="0"/>
                  </a:cubicBezTo>
                  <a:close/>
                </a:path>
              </a:pathLst>
            </a:custGeom>
            <a:solidFill>
              <a:srgbClr val="164259">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Google Shape;773;p22">
              <a:extLst>
                <a:ext uri="{FF2B5EF4-FFF2-40B4-BE49-F238E27FC236}">
                  <a16:creationId xmlns:a16="http://schemas.microsoft.com/office/drawing/2014/main" id="{C0EDEFB4-8595-0471-C345-D1AAABC1F9C5}"/>
                </a:ext>
              </a:extLst>
            </p:cNvPr>
            <p:cNvSpPr/>
            <p:nvPr/>
          </p:nvSpPr>
          <p:spPr>
            <a:xfrm rot="10800000">
              <a:off x="369038" y="6940888"/>
              <a:ext cx="83286" cy="83667"/>
            </a:xfrm>
            <a:custGeom>
              <a:avLst/>
              <a:gdLst/>
              <a:ahLst/>
              <a:cxnLst/>
              <a:rect l="l" t="t" r="r" b="b"/>
              <a:pathLst>
                <a:path w="1882" h="1894" extrusionOk="0">
                  <a:moveTo>
                    <a:pt x="941" y="0"/>
                  </a:moveTo>
                  <a:cubicBezTo>
                    <a:pt x="429" y="0"/>
                    <a:pt x="0" y="429"/>
                    <a:pt x="0" y="953"/>
                  </a:cubicBezTo>
                  <a:cubicBezTo>
                    <a:pt x="0" y="1465"/>
                    <a:pt x="429" y="1893"/>
                    <a:pt x="941" y="1893"/>
                  </a:cubicBezTo>
                  <a:cubicBezTo>
                    <a:pt x="1465" y="1893"/>
                    <a:pt x="1881" y="1465"/>
                    <a:pt x="1881" y="953"/>
                  </a:cubicBezTo>
                  <a:cubicBezTo>
                    <a:pt x="1881" y="429"/>
                    <a:pt x="1465" y="0"/>
                    <a:pt x="941" y="0"/>
                  </a:cubicBezTo>
                  <a:close/>
                </a:path>
              </a:pathLst>
            </a:custGeom>
            <a:solidFill>
              <a:srgbClr val="164259">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774;p22">
              <a:extLst>
                <a:ext uri="{FF2B5EF4-FFF2-40B4-BE49-F238E27FC236}">
                  <a16:creationId xmlns:a16="http://schemas.microsoft.com/office/drawing/2014/main" id="{7F0D1138-782E-4480-B6A4-A296B07873B5}"/>
                </a:ext>
              </a:extLst>
            </p:cNvPr>
            <p:cNvSpPr/>
            <p:nvPr/>
          </p:nvSpPr>
          <p:spPr>
            <a:xfrm rot="10800000">
              <a:off x="83997" y="6940888"/>
              <a:ext cx="83286" cy="83667"/>
            </a:xfrm>
            <a:custGeom>
              <a:avLst/>
              <a:gdLst/>
              <a:ahLst/>
              <a:cxnLst/>
              <a:rect l="l" t="t" r="r" b="b"/>
              <a:pathLst>
                <a:path w="1882" h="1894" extrusionOk="0">
                  <a:moveTo>
                    <a:pt x="941" y="0"/>
                  </a:moveTo>
                  <a:cubicBezTo>
                    <a:pt x="417" y="0"/>
                    <a:pt x="0" y="429"/>
                    <a:pt x="0" y="953"/>
                  </a:cubicBezTo>
                  <a:cubicBezTo>
                    <a:pt x="0" y="1465"/>
                    <a:pt x="417" y="1893"/>
                    <a:pt x="941" y="1893"/>
                  </a:cubicBezTo>
                  <a:cubicBezTo>
                    <a:pt x="1453" y="1893"/>
                    <a:pt x="1882" y="1465"/>
                    <a:pt x="1882" y="953"/>
                  </a:cubicBezTo>
                  <a:cubicBezTo>
                    <a:pt x="1882" y="429"/>
                    <a:pt x="1453" y="0"/>
                    <a:pt x="941" y="0"/>
                  </a:cubicBezTo>
                  <a:close/>
                </a:path>
              </a:pathLst>
            </a:custGeom>
            <a:solidFill>
              <a:srgbClr val="164259">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775;p22">
              <a:extLst>
                <a:ext uri="{FF2B5EF4-FFF2-40B4-BE49-F238E27FC236}">
                  <a16:creationId xmlns:a16="http://schemas.microsoft.com/office/drawing/2014/main" id="{C6C78999-3106-7314-60E7-B5F6AD0ECE73}"/>
                </a:ext>
              </a:extLst>
            </p:cNvPr>
            <p:cNvSpPr/>
            <p:nvPr/>
          </p:nvSpPr>
          <p:spPr>
            <a:xfrm rot="10800000">
              <a:off x="-200557" y="6940888"/>
              <a:ext cx="83331" cy="83667"/>
            </a:xfrm>
            <a:custGeom>
              <a:avLst/>
              <a:gdLst/>
              <a:ahLst/>
              <a:cxnLst/>
              <a:rect l="l" t="t" r="r" b="b"/>
              <a:pathLst>
                <a:path w="1883" h="1894" extrusionOk="0">
                  <a:moveTo>
                    <a:pt x="941" y="0"/>
                  </a:moveTo>
                  <a:cubicBezTo>
                    <a:pt x="429" y="0"/>
                    <a:pt x="1" y="429"/>
                    <a:pt x="1" y="953"/>
                  </a:cubicBezTo>
                  <a:cubicBezTo>
                    <a:pt x="1" y="1465"/>
                    <a:pt x="429" y="1893"/>
                    <a:pt x="941" y="1893"/>
                  </a:cubicBezTo>
                  <a:cubicBezTo>
                    <a:pt x="1465" y="1893"/>
                    <a:pt x="1882" y="1465"/>
                    <a:pt x="1882" y="953"/>
                  </a:cubicBezTo>
                  <a:cubicBezTo>
                    <a:pt x="1882" y="429"/>
                    <a:pt x="1465" y="0"/>
                    <a:pt x="941" y="0"/>
                  </a:cubicBezTo>
                  <a:close/>
                </a:path>
              </a:pathLst>
            </a:custGeom>
            <a:solidFill>
              <a:srgbClr val="164259">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 name="Google Shape;776;p22">
              <a:extLst>
                <a:ext uri="{FF2B5EF4-FFF2-40B4-BE49-F238E27FC236}">
                  <a16:creationId xmlns:a16="http://schemas.microsoft.com/office/drawing/2014/main" id="{30C8DD95-56EE-3620-B1F1-9314E3E19022}"/>
                </a:ext>
              </a:extLst>
            </p:cNvPr>
            <p:cNvSpPr/>
            <p:nvPr/>
          </p:nvSpPr>
          <p:spPr>
            <a:xfrm rot="10800000">
              <a:off x="-433423" y="6940888"/>
              <a:ext cx="83817" cy="83667"/>
            </a:xfrm>
            <a:custGeom>
              <a:avLst/>
              <a:gdLst/>
              <a:ahLst/>
              <a:cxnLst/>
              <a:rect l="l" t="t" r="r" b="b"/>
              <a:pathLst>
                <a:path w="1894" h="1894" extrusionOk="0">
                  <a:moveTo>
                    <a:pt x="953" y="0"/>
                  </a:moveTo>
                  <a:cubicBezTo>
                    <a:pt x="429" y="0"/>
                    <a:pt x="1" y="429"/>
                    <a:pt x="1" y="953"/>
                  </a:cubicBezTo>
                  <a:cubicBezTo>
                    <a:pt x="1" y="1465"/>
                    <a:pt x="429" y="1893"/>
                    <a:pt x="953" y="1893"/>
                  </a:cubicBezTo>
                  <a:cubicBezTo>
                    <a:pt x="1465" y="1893"/>
                    <a:pt x="1894" y="1465"/>
                    <a:pt x="1894" y="953"/>
                  </a:cubicBezTo>
                  <a:cubicBezTo>
                    <a:pt x="1894" y="429"/>
                    <a:pt x="1465" y="0"/>
                    <a:pt x="953" y="0"/>
                  </a:cubicBezTo>
                  <a:close/>
                </a:path>
              </a:pathLst>
            </a:custGeom>
            <a:solidFill>
              <a:srgbClr val="164259">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777;p22">
              <a:extLst>
                <a:ext uri="{FF2B5EF4-FFF2-40B4-BE49-F238E27FC236}">
                  <a16:creationId xmlns:a16="http://schemas.microsoft.com/office/drawing/2014/main" id="{C0A9D1B6-66F1-01A5-A702-BEF6654EED4D}"/>
                </a:ext>
              </a:extLst>
            </p:cNvPr>
            <p:cNvSpPr/>
            <p:nvPr/>
          </p:nvSpPr>
          <p:spPr>
            <a:xfrm rot="10800000">
              <a:off x="653593" y="6656889"/>
              <a:ext cx="83817" cy="83137"/>
            </a:xfrm>
            <a:custGeom>
              <a:avLst/>
              <a:gdLst/>
              <a:ahLst/>
              <a:cxnLst/>
              <a:rect l="l" t="t" r="r" b="b"/>
              <a:pathLst>
                <a:path w="1894" h="1882" extrusionOk="0">
                  <a:moveTo>
                    <a:pt x="953" y="1"/>
                  </a:moveTo>
                  <a:cubicBezTo>
                    <a:pt x="430" y="1"/>
                    <a:pt x="1" y="429"/>
                    <a:pt x="1" y="941"/>
                  </a:cubicBezTo>
                  <a:cubicBezTo>
                    <a:pt x="1" y="1465"/>
                    <a:pt x="430" y="1882"/>
                    <a:pt x="953" y="1882"/>
                  </a:cubicBezTo>
                  <a:cubicBezTo>
                    <a:pt x="1465" y="1882"/>
                    <a:pt x="1894" y="1465"/>
                    <a:pt x="1894" y="941"/>
                  </a:cubicBezTo>
                  <a:cubicBezTo>
                    <a:pt x="1894" y="429"/>
                    <a:pt x="1465" y="1"/>
                    <a:pt x="953" y="1"/>
                  </a:cubicBezTo>
                  <a:close/>
                </a:path>
              </a:pathLst>
            </a:custGeom>
            <a:solidFill>
              <a:srgbClr val="164259">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 name="Google Shape;778;p22">
              <a:extLst>
                <a:ext uri="{FF2B5EF4-FFF2-40B4-BE49-F238E27FC236}">
                  <a16:creationId xmlns:a16="http://schemas.microsoft.com/office/drawing/2014/main" id="{2D7CF4A1-F296-8B67-26F9-5DCBE2AF4679}"/>
                </a:ext>
              </a:extLst>
            </p:cNvPr>
            <p:cNvSpPr/>
            <p:nvPr/>
          </p:nvSpPr>
          <p:spPr>
            <a:xfrm rot="10800000">
              <a:off x="369038" y="6656889"/>
              <a:ext cx="83286" cy="83137"/>
            </a:xfrm>
            <a:custGeom>
              <a:avLst/>
              <a:gdLst/>
              <a:ahLst/>
              <a:cxnLst/>
              <a:rect l="l" t="t" r="r" b="b"/>
              <a:pathLst>
                <a:path w="1882" h="1882" extrusionOk="0">
                  <a:moveTo>
                    <a:pt x="941" y="1"/>
                  </a:moveTo>
                  <a:cubicBezTo>
                    <a:pt x="429" y="1"/>
                    <a:pt x="0" y="429"/>
                    <a:pt x="0" y="941"/>
                  </a:cubicBezTo>
                  <a:cubicBezTo>
                    <a:pt x="0" y="1465"/>
                    <a:pt x="429" y="1882"/>
                    <a:pt x="941" y="1882"/>
                  </a:cubicBezTo>
                  <a:cubicBezTo>
                    <a:pt x="1465" y="1882"/>
                    <a:pt x="1881" y="1465"/>
                    <a:pt x="1881" y="941"/>
                  </a:cubicBezTo>
                  <a:cubicBezTo>
                    <a:pt x="1881" y="429"/>
                    <a:pt x="1465" y="1"/>
                    <a:pt x="941" y="1"/>
                  </a:cubicBezTo>
                  <a:close/>
                </a:path>
              </a:pathLst>
            </a:custGeom>
            <a:solidFill>
              <a:srgbClr val="164259">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 name="Google Shape;779;p22">
              <a:extLst>
                <a:ext uri="{FF2B5EF4-FFF2-40B4-BE49-F238E27FC236}">
                  <a16:creationId xmlns:a16="http://schemas.microsoft.com/office/drawing/2014/main" id="{5C4ABCFF-9CB9-D385-1C33-F2B9A5FE8C66}"/>
                </a:ext>
              </a:extLst>
            </p:cNvPr>
            <p:cNvSpPr/>
            <p:nvPr/>
          </p:nvSpPr>
          <p:spPr>
            <a:xfrm rot="10800000">
              <a:off x="83997" y="6656889"/>
              <a:ext cx="83286" cy="83137"/>
            </a:xfrm>
            <a:custGeom>
              <a:avLst/>
              <a:gdLst/>
              <a:ahLst/>
              <a:cxnLst/>
              <a:rect l="l" t="t" r="r" b="b"/>
              <a:pathLst>
                <a:path w="1882" h="1882" extrusionOk="0">
                  <a:moveTo>
                    <a:pt x="941" y="1"/>
                  </a:moveTo>
                  <a:cubicBezTo>
                    <a:pt x="417" y="1"/>
                    <a:pt x="0" y="429"/>
                    <a:pt x="0" y="941"/>
                  </a:cubicBezTo>
                  <a:cubicBezTo>
                    <a:pt x="0" y="1465"/>
                    <a:pt x="417" y="1882"/>
                    <a:pt x="941" y="1882"/>
                  </a:cubicBezTo>
                  <a:cubicBezTo>
                    <a:pt x="1453" y="1882"/>
                    <a:pt x="1882" y="1465"/>
                    <a:pt x="1882" y="941"/>
                  </a:cubicBezTo>
                  <a:cubicBezTo>
                    <a:pt x="1882" y="429"/>
                    <a:pt x="1453" y="1"/>
                    <a:pt x="941" y="1"/>
                  </a:cubicBezTo>
                  <a:close/>
                </a:path>
              </a:pathLst>
            </a:custGeom>
            <a:solidFill>
              <a:srgbClr val="164259">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 name="Google Shape;780;p22">
              <a:extLst>
                <a:ext uri="{FF2B5EF4-FFF2-40B4-BE49-F238E27FC236}">
                  <a16:creationId xmlns:a16="http://schemas.microsoft.com/office/drawing/2014/main" id="{6BCABBF3-1F23-DC7E-9717-8B69C32914C3}"/>
                </a:ext>
              </a:extLst>
            </p:cNvPr>
            <p:cNvSpPr/>
            <p:nvPr/>
          </p:nvSpPr>
          <p:spPr>
            <a:xfrm rot="10800000">
              <a:off x="-200557" y="6656889"/>
              <a:ext cx="83331" cy="83137"/>
            </a:xfrm>
            <a:custGeom>
              <a:avLst/>
              <a:gdLst/>
              <a:ahLst/>
              <a:cxnLst/>
              <a:rect l="l" t="t" r="r" b="b"/>
              <a:pathLst>
                <a:path w="1883" h="1882" extrusionOk="0">
                  <a:moveTo>
                    <a:pt x="941" y="1"/>
                  </a:moveTo>
                  <a:cubicBezTo>
                    <a:pt x="429" y="1"/>
                    <a:pt x="1" y="429"/>
                    <a:pt x="1" y="941"/>
                  </a:cubicBezTo>
                  <a:cubicBezTo>
                    <a:pt x="1" y="1465"/>
                    <a:pt x="429" y="1882"/>
                    <a:pt x="941" y="1882"/>
                  </a:cubicBezTo>
                  <a:cubicBezTo>
                    <a:pt x="1465" y="1882"/>
                    <a:pt x="1882" y="1465"/>
                    <a:pt x="1882" y="941"/>
                  </a:cubicBezTo>
                  <a:cubicBezTo>
                    <a:pt x="1882" y="429"/>
                    <a:pt x="1465" y="1"/>
                    <a:pt x="941" y="1"/>
                  </a:cubicBezTo>
                  <a:close/>
                </a:path>
              </a:pathLst>
            </a:custGeom>
            <a:solidFill>
              <a:srgbClr val="164259">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 name="Google Shape;781;p22">
              <a:extLst>
                <a:ext uri="{FF2B5EF4-FFF2-40B4-BE49-F238E27FC236}">
                  <a16:creationId xmlns:a16="http://schemas.microsoft.com/office/drawing/2014/main" id="{DFA52626-615C-AD9C-365F-CC01488A91B4}"/>
                </a:ext>
              </a:extLst>
            </p:cNvPr>
            <p:cNvSpPr/>
            <p:nvPr/>
          </p:nvSpPr>
          <p:spPr>
            <a:xfrm rot="10800000">
              <a:off x="-433423" y="6656889"/>
              <a:ext cx="83817" cy="83137"/>
            </a:xfrm>
            <a:custGeom>
              <a:avLst/>
              <a:gdLst/>
              <a:ahLst/>
              <a:cxnLst/>
              <a:rect l="l" t="t" r="r" b="b"/>
              <a:pathLst>
                <a:path w="1894" h="1882" extrusionOk="0">
                  <a:moveTo>
                    <a:pt x="953" y="1"/>
                  </a:moveTo>
                  <a:cubicBezTo>
                    <a:pt x="429" y="1"/>
                    <a:pt x="1" y="429"/>
                    <a:pt x="1" y="941"/>
                  </a:cubicBezTo>
                  <a:cubicBezTo>
                    <a:pt x="1" y="1465"/>
                    <a:pt x="429" y="1882"/>
                    <a:pt x="953" y="1882"/>
                  </a:cubicBezTo>
                  <a:cubicBezTo>
                    <a:pt x="1465" y="1882"/>
                    <a:pt x="1894" y="1465"/>
                    <a:pt x="1894" y="941"/>
                  </a:cubicBezTo>
                  <a:cubicBezTo>
                    <a:pt x="1894" y="429"/>
                    <a:pt x="1465" y="1"/>
                    <a:pt x="953" y="1"/>
                  </a:cubicBezTo>
                  <a:close/>
                </a:path>
              </a:pathLst>
            </a:custGeom>
            <a:solidFill>
              <a:srgbClr val="164259">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 name="Google Shape;782;p22">
              <a:extLst>
                <a:ext uri="{FF2B5EF4-FFF2-40B4-BE49-F238E27FC236}">
                  <a16:creationId xmlns:a16="http://schemas.microsoft.com/office/drawing/2014/main" id="{B0EA37BE-E382-7FEC-2647-E4C00F9C3BB6}"/>
                </a:ext>
              </a:extLst>
            </p:cNvPr>
            <p:cNvSpPr/>
            <p:nvPr/>
          </p:nvSpPr>
          <p:spPr>
            <a:xfrm rot="10800000">
              <a:off x="653593" y="6372316"/>
              <a:ext cx="83817" cy="83181"/>
            </a:xfrm>
            <a:custGeom>
              <a:avLst/>
              <a:gdLst/>
              <a:ahLst/>
              <a:cxnLst/>
              <a:rect l="l" t="t" r="r" b="b"/>
              <a:pathLst>
                <a:path w="1894" h="1883" extrusionOk="0">
                  <a:moveTo>
                    <a:pt x="953" y="1"/>
                  </a:moveTo>
                  <a:cubicBezTo>
                    <a:pt x="430" y="1"/>
                    <a:pt x="1" y="418"/>
                    <a:pt x="1" y="941"/>
                  </a:cubicBezTo>
                  <a:cubicBezTo>
                    <a:pt x="1" y="1465"/>
                    <a:pt x="430" y="1882"/>
                    <a:pt x="953" y="1882"/>
                  </a:cubicBezTo>
                  <a:cubicBezTo>
                    <a:pt x="1465" y="1882"/>
                    <a:pt x="1894" y="1465"/>
                    <a:pt x="1894" y="941"/>
                  </a:cubicBezTo>
                  <a:cubicBezTo>
                    <a:pt x="1894" y="418"/>
                    <a:pt x="1465" y="1"/>
                    <a:pt x="953" y="1"/>
                  </a:cubicBezTo>
                  <a:close/>
                </a:path>
              </a:pathLst>
            </a:custGeom>
            <a:solidFill>
              <a:srgbClr val="164259">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 name="Google Shape;783;p22">
              <a:extLst>
                <a:ext uri="{FF2B5EF4-FFF2-40B4-BE49-F238E27FC236}">
                  <a16:creationId xmlns:a16="http://schemas.microsoft.com/office/drawing/2014/main" id="{EA1AD926-A07C-D5F6-095D-448ADC952F83}"/>
                </a:ext>
              </a:extLst>
            </p:cNvPr>
            <p:cNvSpPr/>
            <p:nvPr/>
          </p:nvSpPr>
          <p:spPr>
            <a:xfrm rot="10800000">
              <a:off x="369038" y="6372316"/>
              <a:ext cx="83286" cy="83181"/>
            </a:xfrm>
            <a:custGeom>
              <a:avLst/>
              <a:gdLst/>
              <a:ahLst/>
              <a:cxnLst/>
              <a:rect l="l" t="t" r="r" b="b"/>
              <a:pathLst>
                <a:path w="1882" h="1883" extrusionOk="0">
                  <a:moveTo>
                    <a:pt x="941" y="1"/>
                  </a:moveTo>
                  <a:cubicBezTo>
                    <a:pt x="429" y="1"/>
                    <a:pt x="0" y="418"/>
                    <a:pt x="0" y="941"/>
                  </a:cubicBezTo>
                  <a:cubicBezTo>
                    <a:pt x="0" y="1465"/>
                    <a:pt x="429" y="1882"/>
                    <a:pt x="941" y="1882"/>
                  </a:cubicBezTo>
                  <a:cubicBezTo>
                    <a:pt x="1465" y="1882"/>
                    <a:pt x="1881" y="1465"/>
                    <a:pt x="1881" y="941"/>
                  </a:cubicBezTo>
                  <a:cubicBezTo>
                    <a:pt x="1881" y="418"/>
                    <a:pt x="1465" y="1"/>
                    <a:pt x="941" y="1"/>
                  </a:cubicBezTo>
                  <a:close/>
                </a:path>
              </a:pathLst>
            </a:custGeom>
            <a:solidFill>
              <a:srgbClr val="164259">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 name="Google Shape;784;p22">
              <a:extLst>
                <a:ext uri="{FF2B5EF4-FFF2-40B4-BE49-F238E27FC236}">
                  <a16:creationId xmlns:a16="http://schemas.microsoft.com/office/drawing/2014/main" id="{4F4D7B1C-8F78-1FA5-1922-92B20A5BD19E}"/>
                </a:ext>
              </a:extLst>
            </p:cNvPr>
            <p:cNvSpPr/>
            <p:nvPr/>
          </p:nvSpPr>
          <p:spPr>
            <a:xfrm rot="10800000">
              <a:off x="83997" y="6372316"/>
              <a:ext cx="83286" cy="83181"/>
            </a:xfrm>
            <a:custGeom>
              <a:avLst/>
              <a:gdLst/>
              <a:ahLst/>
              <a:cxnLst/>
              <a:rect l="l" t="t" r="r" b="b"/>
              <a:pathLst>
                <a:path w="1882" h="1883" extrusionOk="0">
                  <a:moveTo>
                    <a:pt x="941" y="1"/>
                  </a:moveTo>
                  <a:cubicBezTo>
                    <a:pt x="417" y="1"/>
                    <a:pt x="0" y="418"/>
                    <a:pt x="0" y="941"/>
                  </a:cubicBezTo>
                  <a:cubicBezTo>
                    <a:pt x="0" y="1465"/>
                    <a:pt x="417" y="1882"/>
                    <a:pt x="941" y="1882"/>
                  </a:cubicBezTo>
                  <a:cubicBezTo>
                    <a:pt x="1453" y="1882"/>
                    <a:pt x="1882" y="1465"/>
                    <a:pt x="1882" y="941"/>
                  </a:cubicBezTo>
                  <a:cubicBezTo>
                    <a:pt x="1882" y="418"/>
                    <a:pt x="1453" y="1"/>
                    <a:pt x="941" y="1"/>
                  </a:cubicBezTo>
                  <a:close/>
                </a:path>
              </a:pathLst>
            </a:custGeom>
            <a:solidFill>
              <a:srgbClr val="164259">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 name="Google Shape;785;p22">
              <a:extLst>
                <a:ext uri="{FF2B5EF4-FFF2-40B4-BE49-F238E27FC236}">
                  <a16:creationId xmlns:a16="http://schemas.microsoft.com/office/drawing/2014/main" id="{B7975079-9DD0-A0AD-8505-82AB0AAC73D7}"/>
                </a:ext>
              </a:extLst>
            </p:cNvPr>
            <p:cNvSpPr/>
            <p:nvPr/>
          </p:nvSpPr>
          <p:spPr>
            <a:xfrm rot="10800000">
              <a:off x="-200557" y="6372316"/>
              <a:ext cx="83331" cy="83181"/>
            </a:xfrm>
            <a:custGeom>
              <a:avLst/>
              <a:gdLst/>
              <a:ahLst/>
              <a:cxnLst/>
              <a:rect l="l" t="t" r="r" b="b"/>
              <a:pathLst>
                <a:path w="1883" h="1883" extrusionOk="0">
                  <a:moveTo>
                    <a:pt x="941" y="1"/>
                  </a:moveTo>
                  <a:cubicBezTo>
                    <a:pt x="429" y="1"/>
                    <a:pt x="1" y="418"/>
                    <a:pt x="1" y="941"/>
                  </a:cubicBezTo>
                  <a:cubicBezTo>
                    <a:pt x="1" y="1465"/>
                    <a:pt x="429" y="1882"/>
                    <a:pt x="941" y="1882"/>
                  </a:cubicBezTo>
                  <a:cubicBezTo>
                    <a:pt x="1465" y="1882"/>
                    <a:pt x="1882" y="1465"/>
                    <a:pt x="1882" y="941"/>
                  </a:cubicBezTo>
                  <a:cubicBezTo>
                    <a:pt x="1882" y="418"/>
                    <a:pt x="1465" y="1"/>
                    <a:pt x="941" y="1"/>
                  </a:cubicBezTo>
                  <a:close/>
                </a:path>
              </a:pathLst>
            </a:custGeom>
            <a:solidFill>
              <a:srgbClr val="164259">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 name="Google Shape;786;p22">
              <a:extLst>
                <a:ext uri="{FF2B5EF4-FFF2-40B4-BE49-F238E27FC236}">
                  <a16:creationId xmlns:a16="http://schemas.microsoft.com/office/drawing/2014/main" id="{71FBB5C5-2FC4-BB54-6DEB-ECABF1534B30}"/>
                </a:ext>
              </a:extLst>
            </p:cNvPr>
            <p:cNvSpPr/>
            <p:nvPr/>
          </p:nvSpPr>
          <p:spPr>
            <a:xfrm rot="10800000">
              <a:off x="-433423" y="6372316"/>
              <a:ext cx="83817" cy="83181"/>
            </a:xfrm>
            <a:custGeom>
              <a:avLst/>
              <a:gdLst/>
              <a:ahLst/>
              <a:cxnLst/>
              <a:rect l="l" t="t" r="r" b="b"/>
              <a:pathLst>
                <a:path w="1894" h="1883" extrusionOk="0">
                  <a:moveTo>
                    <a:pt x="953" y="1"/>
                  </a:moveTo>
                  <a:cubicBezTo>
                    <a:pt x="429" y="1"/>
                    <a:pt x="1" y="418"/>
                    <a:pt x="1" y="941"/>
                  </a:cubicBezTo>
                  <a:cubicBezTo>
                    <a:pt x="1" y="1465"/>
                    <a:pt x="429" y="1882"/>
                    <a:pt x="953" y="1882"/>
                  </a:cubicBezTo>
                  <a:cubicBezTo>
                    <a:pt x="1465" y="1882"/>
                    <a:pt x="1894" y="1465"/>
                    <a:pt x="1894" y="941"/>
                  </a:cubicBezTo>
                  <a:cubicBezTo>
                    <a:pt x="1894" y="418"/>
                    <a:pt x="1465" y="1"/>
                    <a:pt x="953" y="1"/>
                  </a:cubicBezTo>
                  <a:close/>
                </a:path>
              </a:pathLst>
            </a:custGeom>
            <a:solidFill>
              <a:srgbClr val="164259">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 name="Google Shape;787;p22">
              <a:extLst>
                <a:ext uri="{FF2B5EF4-FFF2-40B4-BE49-F238E27FC236}">
                  <a16:creationId xmlns:a16="http://schemas.microsoft.com/office/drawing/2014/main" id="{7515A6CD-E262-8173-F515-81D63E2610FB}"/>
                </a:ext>
              </a:extLst>
            </p:cNvPr>
            <p:cNvSpPr/>
            <p:nvPr/>
          </p:nvSpPr>
          <p:spPr>
            <a:xfrm rot="10800000">
              <a:off x="1793271" y="6940888"/>
              <a:ext cx="83286" cy="83667"/>
            </a:xfrm>
            <a:custGeom>
              <a:avLst/>
              <a:gdLst/>
              <a:ahLst/>
              <a:cxnLst/>
              <a:rect l="l" t="t" r="r" b="b"/>
              <a:pathLst>
                <a:path w="1882" h="1894" extrusionOk="0">
                  <a:moveTo>
                    <a:pt x="941" y="0"/>
                  </a:moveTo>
                  <a:cubicBezTo>
                    <a:pt x="417" y="0"/>
                    <a:pt x="1" y="429"/>
                    <a:pt x="1" y="953"/>
                  </a:cubicBezTo>
                  <a:cubicBezTo>
                    <a:pt x="1" y="1465"/>
                    <a:pt x="417" y="1893"/>
                    <a:pt x="941" y="1893"/>
                  </a:cubicBezTo>
                  <a:cubicBezTo>
                    <a:pt x="1453" y="1893"/>
                    <a:pt x="1882" y="1465"/>
                    <a:pt x="1882" y="953"/>
                  </a:cubicBezTo>
                  <a:cubicBezTo>
                    <a:pt x="1882" y="429"/>
                    <a:pt x="1453" y="0"/>
                    <a:pt x="941" y="0"/>
                  </a:cubicBezTo>
                  <a:close/>
                </a:path>
              </a:pathLst>
            </a:custGeom>
            <a:solidFill>
              <a:srgbClr val="164259">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 name="Google Shape;788;p22">
              <a:extLst>
                <a:ext uri="{FF2B5EF4-FFF2-40B4-BE49-F238E27FC236}">
                  <a16:creationId xmlns:a16="http://schemas.microsoft.com/office/drawing/2014/main" id="{DECFBB47-A87B-C09D-709A-1396F3DE4178}"/>
                </a:ext>
              </a:extLst>
            </p:cNvPr>
            <p:cNvSpPr/>
            <p:nvPr/>
          </p:nvSpPr>
          <p:spPr>
            <a:xfrm rot="10800000">
              <a:off x="1508716" y="6940888"/>
              <a:ext cx="83331" cy="83667"/>
            </a:xfrm>
            <a:custGeom>
              <a:avLst/>
              <a:gdLst/>
              <a:ahLst/>
              <a:cxnLst/>
              <a:rect l="l" t="t" r="r" b="b"/>
              <a:pathLst>
                <a:path w="1883" h="1894" extrusionOk="0">
                  <a:moveTo>
                    <a:pt x="942" y="0"/>
                  </a:moveTo>
                  <a:cubicBezTo>
                    <a:pt x="430" y="0"/>
                    <a:pt x="1" y="429"/>
                    <a:pt x="1" y="953"/>
                  </a:cubicBezTo>
                  <a:cubicBezTo>
                    <a:pt x="1" y="1465"/>
                    <a:pt x="430" y="1893"/>
                    <a:pt x="942" y="1893"/>
                  </a:cubicBezTo>
                  <a:cubicBezTo>
                    <a:pt x="1465" y="1893"/>
                    <a:pt x="1882" y="1465"/>
                    <a:pt x="1882" y="953"/>
                  </a:cubicBezTo>
                  <a:cubicBezTo>
                    <a:pt x="1882" y="429"/>
                    <a:pt x="1465" y="0"/>
                    <a:pt x="942" y="0"/>
                  </a:cubicBezTo>
                  <a:close/>
                </a:path>
              </a:pathLst>
            </a:custGeom>
            <a:solidFill>
              <a:srgbClr val="164259">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789;p22">
              <a:extLst>
                <a:ext uri="{FF2B5EF4-FFF2-40B4-BE49-F238E27FC236}">
                  <a16:creationId xmlns:a16="http://schemas.microsoft.com/office/drawing/2014/main" id="{9EF1317D-7413-B65A-2B67-B7C49DA19B86}"/>
                </a:ext>
              </a:extLst>
            </p:cNvPr>
            <p:cNvSpPr/>
            <p:nvPr/>
          </p:nvSpPr>
          <p:spPr>
            <a:xfrm rot="10800000">
              <a:off x="1223675" y="6940888"/>
              <a:ext cx="83286" cy="83667"/>
            </a:xfrm>
            <a:custGeom>
              <a:avLst/>
              <a:gdLst/>
              <a:ahLst/>
              <a:cxnLst/>
              <a:rect l="l" t="t" r="r" b="b"/>
              <a:pathLst>
                <a:path w="1882" h="1894" extrusionOk="0">
                  <a:moveTo>
                    <a:pt x="941" y="0"/>
                  </a:moveTo>
                  <a:cubicBezTo>
                    <a:pt x="417" y="0"/>
                    <a:pt x="0" y="429"/>
                    <a:pt x="0" y="953"/>
                  </a:cubicBezTo>
                  <a:cubicBezTo>
                    <a:pt x="0" y="1465"/>
                    <a:pt x="417" y="1893"/>
                    <a:pt x="941" y="1893"/>
                  </a:cubicBezTo>
                  <a:cubicBezTo>
                    <a:pt x="1465" y="1893"/>
                    <a:pt x="1881" y="1465"/>
                    <a:pt x="1881" y="953"/>
                  </a:cubicBezTo>
                  <a:cubicBezTo>
                    <a:pt x="1881" y="429"/>
                    <a:pt x="1465" y="0"/>
                    <a:pt x="941" y="0"/>
                  </a:cubicBezTo>
                  <a:close/>
                </a:path>
              </a:pathLst>
            </a:custGeom>
            <a:solidFill>
              <a:srgbClr val="164259">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 name="Google Shape;790;p22">
              <a:extLst>
                <a:ext uri="{FF2B5EF4-FFF2-40B4-BE49-F238E27FC236}">
                  <a16:creationId xmlns:a16="http://schemas.microsoft.com/office/drawing/2014/main" id="{2B3FD51C-532B-7C29-23F7-9D8F68E4081E}"/>
                </a:ext>
              </a:extLst>
            </p:cNvPr>
            <p:cNvSpPr/>
            <p:nvPr/>
          </p:nvSpPr>
          <p:spPr>
            <a:xfrm rot="10800000">
              <a:off x="938634" y="6940888"/>
              <a:ext cx="83817" cy="83667"/>
            </a:xfrm>
            <a:custGeom>
              <a:avLst/>
              <a:gdLst/>
              <a:ahLst/>
              <a:cxnLst/>
              <a:rect l="l" t="t" r="r" b="b"/>
              <a:pathLst>
                <a:path w="1894" h="1894" extrusionOk="0">
                  <a:moveTo>
                    <a:pt x="953" y="0"/>
                  </a:moveTo>
                  <a:cubicBezTo>
                    <a:pt x="429" y="0"/>
                    <a:pt x="1" y="429"/>
                    <a:pt x="1" y="953"/>
                  </a:cubicBezTo>
                  <a:cubicBezTo>
                    <a:pt x="1" y="1465"/>
                    <a:pt x="429" y="1893"/>
                    <a:pt x="953" y="1893"/>
                  </a:cubicBezTo>
                  <a:cubicBezTo>
                    <a:pt x="1465" y="1893"/>
                    <a:pt x="1894" y="1465"/>
                    <a:pt x="1894" y="953"/>
                  </a:cubicBezTo>
                  <a:cubicBezTo>
                    <a:pt x="1894" y="429"/>
                    <a:pt x="1465" y="0"/>
                    <a:pt x="953" y="0"/>
                  </a:cubicBezTo>
                  <a:close/>
                </a:path>
              </a:pathLst>
            </a:custGeom>
            <a:solidFill>
              <a:srgbClr val="164259">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791;p22">
              <a:extLst>
                <a:ext uri="{FF2B5EF4-FFF2-40B4-BE49-F238E27FC236}">
                  <a16:creationId xmlns:a16="http://schemas.microsoft.com/office/drawing/2014/main" id="{EBAA9CE1-4A65-9F97-3864-95FF70A8014B}"/>
                </a:ext>
              </a:extLst>
            </p:cNvPr>
            <p:cNvSpPr/>
            <p:nvPr/>
          </p:nvSpPr>
          <p:spPr>
            <a:xfrm rot="10800000">
              <a:off x="1793271" y="6656889"/>
              <a:ext cx="83286" cy="83137"/>
            </a:xfrm>
            <a:custGeom>
              <a:avLst/>
              <a:gdLst/>
              <a:ahLst/>
              <a:cxnLst/>
              <a:rect l="l" t="t" r="r" b="b"/>
              <a:pathLst>
                <a:path w="1882" h="1882" extrusionOk="0">
                  <a:moveTo>
                    <a:pt x="941" y="1"/>
                  </a:moveTo>
                  <a:cubicBezTo>
                    <a:pt x="417" y="1"/>
                    <a:pt x="1" y="429"/>
                    <a:pt x="1" y="941"/>
                  </a:cubicBezTo>
                  <a:cubicBezTo>
                    <a:pt x="1" y="1465"/>
                    <a:pt x="417" y="1882"/>
                    <a:pt x="941" y="1882"/>
                  </a:cubicBezTo>
                  <a:cubicBezTo>
                    <a:pt x="1453" y="1882"/>
                    <a:pt x="1882" y="1465"/>
                    <a:pt x="1882" y="941"/>
                  </a:cubicBezTo>
                  <a:cubicBezTo>
                    <a:pt x="1882" y="429"/>
                    <a:pt x="1453" y="1"/>
                    <a:pt x="941" y="1"/>
                  </a:cubicBezTo>
                  <a:close/>
                </a:path>
              </a:pathLst>
            </a:custGeom>
            <a:solidFill>
              <a:srgbClr val="164259">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792;p22">
              <a:extLst>
                <a:ext uri="{FF2B5EF4-FFF2-40B4-BE49-F238E27FC236}">
                  <a16:creationId xmlns:a16="http://schemas.microsoft.com/office/drawing/2014/main" id="{E685D63E-DD1B-AEB9-4D74-4A3C6D622C29}"/>
                </a:ext>
              </a:extLst>
            </p:cNvPr>
            <p:cNvSpPr/>
            <p:nvPr/>
          </p:nvSpPr>
          <p:spPr>
            <a:xfrm rot="10800000">
              <a:off x="1508716" y="6656889"/>
              <a:ext cx="83331" cy="83137"/>
            </a:xfrm>
            <a:custGeom>
              <a:avLst/>
              <a:gdLst/>
              <a:ahLst/>
              <a:cxnLst/>
              <a:rect l="l" t="t" r="r" b="b"/>
              <a:pathLst>
                <a:path w="1883" h="1882" extrusionOk="0">
                  <a:moveTo>
                    <a:pt x="942" y="1"/>
                  </a:moveTo>
                  <a:cubicBezTo>
                    <a:pt x="430" y="1"/>
                    <a:pt x="1" y="429"/>
                    <a:pt x="1" y="941"/>
                  </a:cubicBezTo>
                  <a:cubicBezTo>
                    <a:pt x="1" y="1465"/>
                    <a:pt x="430" y="1882"/>
                    <a:pt x="942" y="1882"/>
                  </a:cubicBezTo>
                  <a:cubicBezTo>
                    <a:pt x="1465" y="1882"/>
                    <a:pt x="1882" y="1465"/>
                    <a:pt x="1882" y="941"/>
                  </a:cubicBezTo>
                  <a:cubicBezTo>
                    <a:pt x="1882" y="429"/>
                    <a:pt x="1465" y="1"/>
                    <a:pt x="942" y="1"/>
                  </a:cubicBezTo>
                  <a:close/>
                </a:path>
              </a:pathLst>
            </a:custGeom>
            <a:solidFill>
              <a:srgbClr val="164259">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793;p22">
              <a:extLst>
                <a:ext uri="{FF2B5EF4-FFF2-40B4-BE49-F238E27FC236}">
                  <a16:creationId xmlns:a16="http://schemas.microsoft.com/office/drawing/2014/main" id="{1FBA282B-480B-076F-E09F-E58D79FA7465}"/>
                </a:ext>
              </a:extLst>
            </p:cNvPr>
            <p:cNvSpPr/>
            <p:nvPr/>
          </p:nvSpPr>
          <p:spPr>
            <a:xfrm rot="10800000">
              <a:off x="1223675" y="6656889"/>
              <a:ext cx="83286" cy="83137"/>
            </a:xfrm>
            <a:custGeom>
              <a:avLst/>
              <a:gdLst/>
              <a:ahLst/>
              <a:cxnLst/>
              <a:rect l="l" t="t" r="r" b="b"/>
              <a:pathLst>
                <a:path w="1882" h="1882" extrusionOk="0">
                  <a:moveTo>
                    <a:pt x="941" y="1"/>
                  </a:moveTo>
                  <a:cubicBezTo>
                    <a:pt x="417" y="1"/>
                    <a:pt x="0" y="429"/>
                    <a:pt x="0" y="941"/>
                  </a:cubicBezTo>
                  <a:cubicBezTo>
                    <a:pt x="0" y="1465"/>
                    <a:pt x="417" y="1882"/>
                    <a:pt x="941" y="1882"/>
                  </a:cubicBezTo>
                  <a:cubicBezTo>
                    <a:pt x="1465" y="1882"/>
                    <a:pt x="1881" y="1465"/>
                    <a:pt x="1881" y="941"/>
                  </a:cubicBezTo>
                  <a:cubicBezTo>
                    <a:pt x="1881" y="429"/>
                    <a:pt x="1465" y="1"/>
                    <a:pt x="941" y="1"/>
                  </a:cubicBezTo>
                  <a:close/>
                </a:path>
              </a:pathLst>
            </a:custGeom>
            <a:solidFill>
              <a:srgbClr val="164259">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 name="Google Shape;794;p22">
              <a:extLst>
                <a:ext uri="{FF2B5EF4-FFF2-40B4-BE49-F238E27FC236}">
                  <a16:creationId xmlns:a16="http://schemas.microsoft.com/office/drawing/2014/main" id="{042FA40C-45F9-5527-7DB6-6B84670DD940}"/>
                </a:ext>
              </a:extLst>
            </p:cNvPr>
            <p:cNvSpPr/>
            <p:nvPr/>
          </p:nvSpPr>
          <p:spPr>
            <a:xfrm rot="10800000">
              <a:off x="938634" y="6656889"/>
              <a:ext cx="83817" cy="83137"/>
            </a:xfrm>
            <a:custGeom>
              <a:avLst/>
              <a:gdLst/>
              <a:ahLst/>
              <a:cxnLst/>
              <a:rect l="l" t="t" r="r" b="b"/>
              <a:pathLst>
                <a:path w="1894" h="1882" extrusionOk="0">
                  <a:moveTo>
                    <a:pt x="953" y="1"/>
                  </a:moveTo>
                  <a:cubicBezTo>
                    <a:pt x="429" y="1"/>
                    <a:pt x="1" y="429"/>
                    <a:pt x="1" y="941"/>
                  </a:cubicBezTo>
                  <a:cubicBezTo>
                    <a:pt x="1" y="1465"/>
                    <a:pt x="429" y="1882"/>
                    <a:pt x="953" y="1882"/>
                  </a:cubicBezTo>
                  <a:cubicBezTo>
                    <a:pt x="1465" y="1882"/>
                    <a:pt x="1894" y="1465"/>
                    <a:pt x="1894" y="941"/>
                  </a:cubicBezTo>
                  <a:cubicBezTo>
                    <a:pt x="1894" y="429"/>
                    <a:pt x="1465" y="1"/>
                    <a:pt x="953" y="1"/>
                  </a:cubicBezTo>
                  <a:close/>
                </a:path>
              </a:pathLst>
            </a:custGeom>
            <a:solidFill>
              <a:srgbClr val="164259">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 name="Google Shape;795;p22">
              <a:extLst>
                <a:ext uri="{FF2B5EF4-FFF2-40B4-BE49-F238E27FC236}">
                  <a16:creationId xmlns:a16="http://schemas.microsoft.com/office/drawing/2014/main" id="{68BD2225-88E7-25A1-243B-835F95EF29C6}"/>
                </a:ext>
              </a:extLst>
            </p:cNvPr>
            <p:cNvSpPr/>
            <p:nvPr/>
          </p:nvSpPr>
          <p:spPr>
            <a:xfrm rot="10800000">
              <a:off x="1793271" y="6372316"/>
              <a:ext cx="83286" cy="83181"/>
            </a:xfrm>
            <a:custGeom>
              <a:avLst/>
              <a:gdLst/>
              <a:ahLst/>
              <a:cxnLst/>
              <a:rect l="l" t="t" r="r" b="b"/>
              <a:pathLst>
                <a:path w="1882" h="1883" extrusionOk="0">
                  <a:moveTo>
                    <a:pt x="941" y="1"/>
                  </a:moveTo>
                  <a:cubicBezTo>
                    <a:pt x="417" y="1"/>
                    <a:pt x="1" y="418"/>
                    <a:pt x="1" y="941"/>
                  </a:cubicBezTo>
                  <a:cubicBezTo>
                    <a:pt x="1" y="1465"/>
                    <a:pt x="417" y="1882"/>
                    <a:pt x="941" y="1882"/>
                  </a:cubicBezTo>
                  <a:cubicBezTo>
                    <a:pt x="1453" y="1882"/>
                    <a:pt x="1882" y="1465"/>
                    <a:pt x="1882" y="941"/>
                  </a:cubicBezTo>
                  <a:cubicBezTo>
                    <a:pt x="1882" y="418"/>
                    <a:pt x="1453" y="1"/>
                    <a:pt x="941" y="1"/>
                  </a:cubicBezTo>
                  <a:close/>
                </a:path>
              </a:pathLst>
            </a:custGeom>
            <a:solidFill>
              <a:srgbClr val="164259">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Google Shape;796;p22">
              <a:extLst>
                <a:ext uri="{FF2B5EF4-FFF2-40B4-BE49-F238E27FC236}">
                  <a16:creationId xmlns:a16="http://schemas.microsoft.com/office/drawing/2014/main" id="{D53BAF1E-37FE-818E-7712-B949DCAE8765}"/>
                </a:ext>
              </a:extLst>
            </p:cNvPr>
            <p:cNvSpPr/>
            <p:nvPr/>
          </p:nvSpPr>
          <p:spPr>
            <a:xfrm rot="10800000">
              <a:off x="1508716" y="6372316"/>
              <a:ext cx="83331" cy="83181"/>
            </a:xfrm>
            <a:custGeom>
              <a:avLst/>
              <a:gdLst/>
              <a:ahLst/>
              <a:cxnLst/>
              <a:rect l="l" t="t" r="r" b="b"/>
              <a:pathLst>
                <a:path w="1883" h="1883" extrusionOk="0">
                  <a:moveTo>
                    <a:pt x="942" y="1"/>
                  </a:moveTo>
                  <a:cubicBezTo>
                    <a:pt x="430" y="1"/>
                    <a:pt x="1" y="418"/>
                    <a:pt x="1" y="941"/>
                  </a:cubicBezTo>
                  <a:cubicBezTo>
                    <a:pt x="1" y="1465"/>
                    <a:pt x="430" y="1882"/>
                    <a:pt x="942" y="1882"/>
                  </a:cubicBezTo>
                  <a:cubicBezTo>
                    <a:pt x="1465" y="1882"/>
                    <a:pt x="1882" y="1465"/>
                    <a:pt x="1882" y="941"/>
                  </a:cubicBezTo>
                  <a:cubicBezTo>
                    <a:pt x="1882" y="418"/>
                    <a:pt x="1465" y="1"/>
                    <a:pt x="942" y="1"/>
                  </a:cubicBezTo>
                  <a:close/>
                </a:path>
              </a:pathLst>
            </a:custGeom>
            <a:solidFill>
              <a:srgbClr val="164259">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797;p22">
              <a:extLst>
                <a:ext uri="{FF2B5EF4-FFF2-40B4-BE49-F238E27FC236}">
                  <a16:creationId xmlns:a16="http://schemas.microsoft.com/office/drawing/2014/main" id="{46731373-92D5-4DB9-F59F-7A9C4686F427}"/>
                </a:ext>
              </a:extLst>
            </p:cNvPr>
            <p:cNvSpPr/>
            <p:nvPr/>
          </p:nvSpPr>
          <p:spPr>
            <a:xfrm rot="10800000">
              <a:off x="1223675" y="6372316"/>
              <a:ext cx="83286" cy="83181"/>
            </a:xfrm>
            <a:custGeom>
              <a:avLst/>
              <a:gdLst/>
              <a:ahLst/>
              <a:cxnLst/>
              <a:rect l="l" t="t" r="r" b="b"/>
              <a:pathLst>
                <a:path w="1882" h="1883" extrusionOk="0">
                  <a:moveTo>
                    <a:pt x="941" y="1"/>
                  </a:moveTo>
                  <a:cubicBezTo>
                    <a:pt x="417" y="1"/>
                    <a:pt x="0" y="418"/>
                    <a:pt x="0" y="941"/>
                  </a:cubicBezTo>
                  <a:cubicBezTo>
                    <a:pt x="0" y="1465"/>
                    <a:pt x="417" y="1882"/>
                    <a:pt x="941" y="1882"/>
                  </a:cubicBezTo>
                  <a:cubicBezTo>
                    <a:pt x="1465" y="1882"/>
                    <a:pt x="1881" y="1465"/>
                    <a:pt x="1881" y="941"/>
                  </a:cubicBezTo>
                  <a:cubicBezTo>
                    <a:pt x="1881" y="418"/>
                    <a:pt x="1465" y="1"/>
                    <a:pt x="941" y="1"/>
                  </a:cubicBezTo>
                  <a:close/>
                </a:path>
              </a:pathLst>
            </a:custGeom>
            <a:solidFill>
              <a:srgbClr val="164259">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798;p22">
              <a:extLst>
                <a:ext uri="{FF2B5EF4-FFF2-40B4-BE49-F238E27FC236}">
                  <a16:creationId xmlns:a16="http://schemas.microsoft.com/office/drawing/2014/main" id="{F27FC86D-7FBD-C121-A507-3C357CDEB2BE}"/>
                </a:ext>
              </a:extLst>
            </p:cNvPr>
            <p:cNvSpPr/>
            <p:nvPr/>
          </p:nvSpPr>
          <p:spPr>
            <a:xfrm rot="10800000">
              <a:off x="938634" y="6372316"/>
              <a:ext cx="83817" cy="83181"/>
            </a:xfrm>
            <a:custGeom>
              <a:avLst/>
              <a:gdLst/>
              <a:ahLst/>
              <a:cxnLst/>
              <a:rect l="l" t="t" r="r" b="b"/>
              <a:pathLst>
                <a:path w="1894" h="1883" extrusionOk="0">
                  <a:moveTo>
                    <a:pt x="953" y="1"/>
                  </a:moveTo>
                  <a:cubicBezTo>
                    <a:pt x="429" y="1"/>
                    <a:pt x="1" y="418"/>
                    <a:pt x="1" y="941"/>
                  </a:cubicBezTo>
                  <a:cubicBezTo>
                    <a:pt x="1" y="1465"/>
                    <a:pt x="429" y="1882"/>
                    <a:pt x="953" y="1882"/>
                  </a:cubicBezTo>
                  <a:cubicBezTo>
                    <a:pt x="1465" y="1882"/>
                    <a:pt x="1894" y="1465"/>
                    <a:pt x="1894" y="941"/>
                  </a:cubicBezTo>
                  <a:cubicBezTo>
                    <a:pt x="1894" y="418"/>
                    <a:pt x="1465" y="1"/>
                    <a:pt x="953" y="1"/>
                  </a:cubicBezTo>
                  <a:close/>
                </a:path>
              </a:pathLst>
            </a:custGeom>
            <a:solidFill>
              <a:srgbClr val="164259">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11973820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4_Custom Layout">
  <p:cSld name="4_Custom Layout">
    <p:spTree>
      <p:nvGrpSpPr>
        <p:cNvPr id="1" name="Shape 189"/>
        <p:cNvGrpSpPr/>
        <p:nvPr/>
      </p:nvGrpSpPr>
      <p:grpSpPr>
        <a:xfrm>
          <a:off x="0" y="0"/>
          <a:ext cx="0" cy="0"/>
          <a:chOff x="0" y="0"/>
          <a:chExt cx="0" cy="0"/>
        </a:xfrm>
      </p:grpSpPr>
      <p:sp>
        <p:nvSpPr>
          <p:cNvPr id="190" name="Google Shape;190;p19"/>
          <p:cNvSpPr txBox="1"/>
          <p:nvPr/>
        </p:nvSpPr>
        <p:spPr>
          <a:xfrm>
            <a:off x="59475" y="6532404"/>
            <a:ext cx="1948872" cy="2616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IN" sz="1100" b="0" i="0" u="none" strike="noStrike" cap="none">
                <a:solidFill>
                  <a:srgbClr val="818181"/>
                </a:solidFill>
                <a:latin typeface="Work Sans Regular Roman"/>
                <a:ea typeface="Work Sans Regular Roman"/>
                <a:cs typeface="Work Sans Regular Roman"/>
                <a:sym typeface="Work Sans"/>
              </a:rPr>
              <a:t>www.gdipartners.in</a:t>
            </a:r>
            <a:endParaRPr sz="1100" b="0" i="0" u="none" strike="noStrike" cap="none">
              <a:solidFill>
                <a:srgbClr val="818181"/>
              </a:solidFill>
              <a:latin typeface="Work Sans Regular Roman"/>
              <a:ea typeface="Work Sans Regular Roman"/>
              <a:cs typeface="Work Sans Regular Roman"/>
              <a:sym typeface="Work Sans"/>
            </a:endParaRPr>
          </a:p>
        </p:txBody>
      </p:sp>
      <p:sp>
        <p:nvSpPr>
          <p:cNvPr id="191" name="Google Shape;191;p19"/>
          <p:cNvSpPr txBox="1"/>
          <p:nvPr/>
        </p:nvSpPr>
        <p:spPr>
          <a:xfrm>
            <a:off x="11238520" y="6536251"/>
            <a:ext cx="817853" cy="25391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50"/>
              <a:buFont typeface="Arial"/>
              <a:buNone/>
            </a:pPr>
            <a:r>
              <a:rPr lang="en-IN" sz="1050" b="0" i="0" u="none" strike="noStrike" cap="none">
                <a:solidFill>
                  <a:srgbClr val="BFBFBF"/>
                </a:solidFill>
                <a:latin typeface="Work Sans Regular Roman"/>
                <a:ea typeface="Work Sans Regular Roman"/>
                <a:cs typeface="Work Sans Regular Roman"/>
                <a:sym typeface="Work Sans"/>
              </a:rPr>
              <a:t>PAGE/ </a:t>
            </a:r>
            <a:fld id="{00000000-1234-1234-1234-123412341234}" type="slidenum">
              <a:rPr lang="en-IN" sz="1050" b="0" i="0" u="none" strike="noStrike" cap="none">
                <a:solidFill>
                  <a:srgbClr val="BFBFBF"/>
                </a:solidFill>
                <a:latin typeface="Work Sans Regular Roman"/>
                <a:ea typeface="Work Sans Regular Roman"/>
                <a:cs typeface="Work Sans Regular Roman"/>
                <a:sym typeface="Work Sans"/>
              </a:rPr>
              <a:t>‹#›</a:t>
            </a:fld>
            <a:endParaRPr sz="1050" b="0" i="0" u="none" strike="noStrike" cap="none">
              <a:solidFill>
                <a:srgbClr val="BFBFBF"/>
              </a:solidFill>
              <a:latin typeface="Work Sans Regular Roman"/>
              <a:ea typeface="Work Sans Regular Roman"/>
              <a:cs typeface="Work Sans Regular Roman"/>
              <a:sym typeface="Work Sans"/>
            </a:endParaRPr>
          </a:p>
        </p:txBody>
      </p:sp>
      <p:sp>
        <p:nvSpPr>
          <p:cNvPr id="192" name="Google Shape;192;p19"/>
          <p:cNvSpPr/>
          <p:nvPr/>
        </p:nvSpPr>
        <p:spPr>
          <a:xfrm>
            <a:off x="0" y="-46721"/>
            <a:ext cx="12192000" cy="6904721"/>
          </a:xfrm>
          <a:prstGeom prst="rect">
            <a:avLst/>
          </a:prstGeom>
          <a:solidFill>
            <a:srgbClr val="1642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nvGrpSpPr>
          <p:cNvPr id="193" name="Google Shape;193;p19"/>
          <p:cNvGrpSpPr/>
          <p:nvPr/>
        </p:nvGrpSpPr>
        <p:grpSpPr>
          <a:xfrm>
            <a:off x="-453635" y="-46721"/>
            <a:ext cx="12645635" cy="7199278"/>
            <a:chOff x="238125" y="818550"/>
            <a:chExt cx="7143750" cy="4074325"/>
          </a:xfrm>
        </p:grpSpPr>
        <p:sp>
          <p:nvSpPr>
            <p:cNvPr id="194" name="Google Shape;194;p19"/>
            <p:cNvSpPr/>
            <p:nvPr/>
          </p:nvSpPr>
          <p:spPr>
            <a:xfrm>
              <a:off x="6259100" y="3768300"/>
              <a:ext cx="1122775" cy="1124575"/>
            </a:xfrm>
            <a:custGeom>
              <a:avLst/>
              <a:gdLst/>
              <a:ahLst/>
              <a:cxnLst/>
              <a:rect l="l" t="t" r="r" b="b"/>
              <a:pathLst>
                <a:path w="44911" h="44983" extrusionOk="0">
                  <a:moveTo>
                    <a:pt x="44780" y="0"/>
                  </a:moveTo>
                  <a:cubicBezTo>
                    <a:pt x="20086" y="0"/>
                    <a:pt x="1" y="20098"/>
                    <a:pt x="1" y="44792"/>
                  </a:cubicBezTo>
                  <a:cubicBezTo>
                    <a:pt x="1" y="44851"/>
                    <a:pt x="1" y="44923"/>
                    <a:pt x="1" y="44982"/>
                  </a:cubicBezTo>
                  <a:lnTo>
                    <a:pt x="1084" y="44982"/>
                  </a:lnTo>
                  <a:cubicBezTo>
                    <a:pt x="1084" y="44923"/>
                    <a:pt x="1084" y="44851"/>
                    <a:pt x="1084" y="44792"/>
                  </a:cubicBezTo>
                  <a:cubicBezTo>
                    <a:pt x="1084" y="20693"/>
                    <a:pt x="20694" y="1096"/>
                    <a:pt x="44780" y="1096"/>
                  </a:cubicBezTo>
                  <a:lnTo>
                    <a:pt x="44911" y="1096"/>
                  </a:lnTo>
                  <a:lnTo>
                    <a:pt x="44911" y="0"/>
                  </a:lnTo>
                  <a:close/>
                </a:path>
              </a:pathLst>
            </a:custGeom>
            <a:solidFill>
              <a:srgbClr val="FFFFFF">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 name="Google Shape;195;p19"/>
            <p:cNvSpPr/>
            <p:nvPr/>
          </p:nvSpPr>
          <p:spPr>
            <a:xfrm>
              <a:off x="6421025" y="3930225"/>
              <a:ext cx="960850" cy="962650"/>
            </a:xfrm>
            <a:custGeom>
              <a:avLst/>
              <a:gdLst/>
              <a:ahLst/>
              <a:cxnLst/>
              <a:rect l="l" t="t" r="r" b="b"/>
              <a:pathLst>
                <a:path w="38434" h="38506" extrusionOk="0">
                  <a:moveTo>
                    <a:pt x="38303" y="0"/>
                  </a:moveTo>
                  <a:cubicBezTo>
                    <a:pt x="17181" y="0"/>
                    <a:pt x="1" y="17193"/>
                    <a:pt x="1" y="38315"/>
                  </a:cubicBezTo>
                  <a:cubicBezTo>
                    <a:pt x="1" y="38374"/>
                    <a:pt x="1" y="38446"/>
                    <a:pt x="1" y="38505"/>
                  </a:cubicBezTo>
                  <a:lnTo>
                    <a:pt x="1084" y="38505"/>
                  </a:lnTo>
                  <a:cubicBezTo>
                    <a:pt x="1084" y="38446"/>
                    <a:pt x="1084" y="38374"/>
                    <a:pt x="1084" y="38315"/>
                  </a:cubicBezTo>
                  <a:cubicBezTo>
                    <a:pt x="1084" y="17788"/>
                    <a:pt x="17777" y="1084"/>
                    <a:pt x="38303" y="1084"/>
                  </a:cubicBezTo>
                  <a:cubicBezTo>
                    <a:pt x="38351" y="1084"/>
                    <a:pt x="38386" y="1096"/>
                    <a:pt x="38434" y="1096"/>
                  </a:cubicBezTo>
                  <a:lnTo>
                    <a:pt x="38434" y="0"/>
                  </a:lnTo>
                  <a:close/>
                </a:path>
              </a:pathLst>
            </a:custGeom>
            <a:solidFill>
              <a:srgbClr val="FFFFFF">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 name="Google Shape;196;p19"/>
            <p:cNvSpPr/>
            <p:nvPr/>
          </p:nvSpPr>
          <p:spPr>
            <a:xfrm>
              <a:off x="6582950" y="4092150"/>
              <a:ext cx="798925" cy="800725"/>
            </a:xfrm>
            <a:custGeom>
              <a:avLst/>
              <a:gdLst/>
              <a:ahLst/>
              <a:cxnLst/>
              <a:rect l="l" t="t" r="r" b="b"/>
              <a:pathLst>
                <a:path w="31957" h="32029" extrusionOk="0">
                  <a:moveTo>
                    <a:pt x="31826" y="0"/>
                  </a:moveTo>
                  <a:cubicBezTo>
                    <a:pt x="14276" y="0"/>
                    <a:pt x="1" y="14276"/>
                    <a:pt x="1" y="31838"/>
                  </a:cubicBezTo>
                  <a:cubicBezTo>
                    <a:pt x="1" y="31897"/>
                    <a:pt x="1" y="31969"/>
                    <a:pt x="1" y="32028"/>
                  </a:cubicBezTo>
                  <a:lnTo>
                    <a:pt x="1084" y="32028"/>
                  </a:lnTo>
                  <a:cubicBezTo>
                    <a:pt x="1084" y="31969"/>
                    <a:pt x="1084" y="31897"/>
                    <a:pt x="1084" y="31838"/>
                  </a:cubicBezTo>
                  <a:cubicBezTo>
                    <a:pt x="1084" y="14883"/>
                    <a:pt x="14872" y="1084"/>
                    <a:pt x="31826" y="1084"/>
                  </a:cubicBezTo>
                  <a:cubicBezTo>
                    <a:pt x="31874" y="1084"/>
                    <a:pt x="31909" y="1096"/>
                    <a:pt x="31957" y="1096"/>
                  </a:cubicBezTo>
                  <a:lnTo>
                    <a:pt x="31957" y="0"/>
                  </a:lnTo>
                  <a:close/>
                </a:path>
              </a:pathLst>
            </a:custGeom>
            <a:solidFill>
              <a:srgbClr val="FFFFFF">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 name="Google Shape;197;p19"/>
            <p:cNvSpPr/>
            <p:nvPr/>
          </p:nvSpPr>
          <p:spPr>
            <a:xfrm>
              <a:off x="6744575" y="4254075"/>
              <a:ext cx="637300" cy="638800"/>
            </a:xfrm>
            <a:custGeom>
              <a:avLst/>
              <a:gdLst/>
              <a:ahLst/>
              <a:cxnLst/>
              <a:rect l="l" t="t" r="r" b="b"/>
              <a:pathLst>
                <a:path w="25492" h="25552" extrusionOk="0">
                  <a:moveTo>
                    <a:pt x="25361" y="0"/>
                  </a:moveTo>
                  <a:cubicBezTo>
                    <a:pt x="11383" y="0"/>
                    <a:pt x="1" y="11371"/>
                    <a:pt x="1" y="25361"/>
                  </a:cubicBezTo>
                  <a:cubicBezTo>
                    <a:pt x="1" y="25420"/>
                    <a:pt x="13" y="25492"/>
                    <a:pt x="13" y="25551"/>
                  </a:cubicBezTo>
                  <a:lnTo>
                    <a:pt x="1096" y="25551"/>
                  </a:lnTo>
                  <a:cubicBezTo>
                    <a:pt x="1096" y="25492"/>
                    <a:pt x="1096" y="25420"/>
                    <a:pt x="1096" y="25361"/>
                  </a:cubicBezTo>
                  <a:cubicBezTo>
                    <a:pt x="1096" y="11978"/>
                    <a:pt x="11978" y="1084"/>
                    <a:pt x="25361" y="1084"/>
                  </a:cubicBezTo>
                  <a:cubicBezTo>
                    <a:pt x="25409" y="1084"/>
                    <a:pt x="25444" y="1096"/>
                    <a:pt x="25492" y="1096"/>
                  </a:cubicBezTo>
                  <a:lnTo>
                    <a:pt x="25492" y="0"/>
                  </a:lnTo>
                  <a:close/>
                </a:path>
              </a:pathLst>
            </a:custGeom>
            <a:solidFill>
              <a:srgbClr val="FFFFFF">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8" name="Google Shape;198;p19"/>
            <p:cNvSpPr/>
            <p:nvPr/>
          </p:nvSpPr>
          <p:spPr>
            <a:xfrm>
              <a:off x="6906500" y="4416000"/>
              <a:ext cx="475375" cy="476875"/>
            </a:xfrm>
            <a:custGeom>
              <a:avLst/>
              <a:gdLst/>
              <a:ahLst/>
              <a:cxnLst/>
              <a:rect l="l" t="t" r="r" b="b"/>
              <a:pathLst>
                <a:path w="19015" h="19075" extrusionOk="0">
                  <a:moveTo>
                    <a:pt x="18884" y="0"/>
                  </a:moveTo>
                  <a:cubicBezTo>
                    <a:pt x="8478" y="0"/>
                    <a:pt x="1" y="8466"/>
                    <a:pt x="1" y="18884"/>
                  </a:cubicBezTo>
                  <a:cubicBezTo>
                    <a:pt x="1" y="18943"/>
                    <a:pt x="13" y="19015"/>
                    <a:pt x="13" y="19074"/>
                  </a:cubicBezTo>
                  <a:lnTo>
                    <a:pt x="1096" y="19074"/>
                  </a:lnTo>
                  <a:cubicBezTo>
                    <a:pt x="1096" y="19015"/>
                    <a:pt x="1096" y="18943"/>
                    <a:pt x="1096" y="18884"/>
                  </a:cubicBezTo>
                  <a:cubicBezTo>
                    <a:pt x="1096" y="9073"/>
                    <a:pt x="9073" y="1084"/>
                    <a:pt x="18884" y="1084"/>
                  </a:cubicBezTo>
                  <a:lnTo>
                    <a:pt x="19015" y="1084"/>
                  </a:lnTo>
                  <a:lnTo>
                    <a:pt x="19015" y="0"/>
                  </a:lnTo>
                  <a:close/>
                </a:path>
              </a:pathLst>
            </a:custGeom>
            <a:solidFill>
              <a:srgbClr val="FFFFFF">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 name="Google Shape;199;p19"/>
            <p:cNvSpPr/>
            <p:nvPr/>
          </p:nvSpPr>
          <p:spPr>
            <a:xfrm>
              <a:off x="7068425" y="4577925"/>
              <a:ext cx="313450" cy="314950"/>
            </a:xfrm>
            <a:custGeom>
              <a:avLst/>
              <a:gdLst/>
              <a:ahLst/>
              <a:cxnLst/>
              <a:rect l="l" t="t" r="r" b="b"/>
              <a:pathLst>
                <a:path w="12538" h="12598" extrusionOk="0">
                  <a:moveTo>
                    <a:pt x="12407" y="0"/>
                  </a:moveTo>
                  <a:cubicBezTo>
                    <a:pt x="5573" y="0"/>
                    <a:pt x="1" y="5561"/>
                    <a:pt x="1" y="12407"/>
                  </a:cubicBezTo>
                  <a:cubicBezTo>
                    <a:pt x="1" y="12466"/>
                    <a:pt x="13" y="12538"/>
                    <a:pt x="13" y="12597"/>
                  </a:cubicBezTo>
                  <a:lnTo>
                    <a:pt x="1096" y="12597"/>
                  </a:lnTo>
                  <a:cubicBezTo>
                    <a:pt x="1096" y="12538"/>
                    <a:pt x="1096" y="12466"/>
                    <a:pt x="1096" y="12407"/>
                  </a:cubicBezTo>
                  <a:cubicBezTo>
                    <a:pt x="1096" y="6168"/>
                    <a:pt x="6168" y="1084"/>
                    <a:pt x="12407" y="1084"/>
                  </a:cubicBezTo>
                  <a:lnTo>
                    <a:pt x="12538" y="1084"/>
                  </a:lnTo>
                  <a:lnTo>
                    <a:pt x="12538" y="0"/>
                  </a:lnTo>
                  <a:close/>
                </a:path>
              </a:pathLst>
            </a:custGeom>
            <a:solidFill>
              <a:srgbClr val="FFFFFF">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 name="Google Shape;200;p19"/>
            <p:cNvSpPr/>
            <p:nvPr/>
          </p:nvSpPr>
          <p:spPr>
            <a:xfrm>
              <a:off x="7230350" y="4739850"/>
              <a:ext cx="151525" cy="153025"/>
            </a:xfrm>
            <a:custGeom>
              <a:avLst/>
              <a:gdLst/>
              <a:ahLst/>
              <a:cxnLst/>
              <a:rect l="l" t="t" r="r" b="b"/>
              <a:pathLst>
                <a:path w="6061" h="6121" extrusionOk="0">
                  <a:moveTo>
                    <a:pt x="5930" y="0"/>
                  </a:moveTo>
                  <a:cubicBezTo>
                    <a:pt x="2668" y="0"/>
                    <a:pt x="1" y="2655"/>
                    <a:pt x="1" y="5930"/>
                  </a:cubicBezTo>
                  <a:cubicBezTo>
                    <a:pt x="1" y="5989"/>
                    <a:pt x="13" y="6061"/>
                    <a:pt x="13" y="6120"/>
                  </a:cubicBezTo>
                  <a:lnTo>
                    <a:pt x="1096" y="6120"/>
                  </a:lnTo>
                  <a:cubicBezTo>
                    <a:pt x="1096" y="6061"/>
                    <a:pt x="1096" y="5989"/>
                    <a:pt x="1096" y="5930"/>
                  </a:cubicBezTo>
                  <a:cubicBezTo>
                    <a:pt x="1096" y="3263"/>
                    <a:pt x="3263" y="1084"/>
                    <a:pt x="5930" y="1084"/>
                  </a:cubicBezTo>
                  <a:cubicBezTo>
                    <a:pt x="5978" y="1084"/>
                    <a:pt x="6013" y="1096"/>
                    <a:pt x="6061" y="1096"/>
                  </a:cubicBezTo>
                  <a:lnTo>
                    <a:pt x="6061" y="0"/>
                  </a:lnTo>
                  <a:close/>
                </a:path>
              </a:pathLst>
            </a:custGeom>
            <a:solidFill>
              <a:srgbClr val="FFFFFF">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1" name="Google Shape;201;p19"/>
            <p:cNvSpPr/>
            <p:nvPr/>
          </p:nvSpPr>
          <p:spPr>
            <a:xfrm>
              <a:off x="2673250" y="4360650"/>
              <a:ext cx="281900" cy="247625"/>
            </a:xfrm>
            <a:custGeom>
              <a:avLst/>
              <a:gdLst/>
              <a:ahLst/>
              <a:cxnLst/>
              <a:rect l="l" t="t" r="r" b="b"/>
              <a:pathLst>
                <a:path w="11276" h="9905" extrusionOk="0">
                  <a:moveTo>
                    <a:pt x="5640" y="1760"/>
                  </a:moveTo>
                  <a:cubicBezTo>
                    <a:pt x="6663" y="1760"/>
                    <a:pt x="7670" y="2252"/>
                    <a:pt x="8287" y="3167"/>
                  </a:cubicBezTo>
                  <a:cubicBezTo>
                    <a:pt x="9275" y="4631"/>
                    <a:pt x="8894" y="6620"/>
                    <a:pt x="7430" y="7608"/>
                  </a:cubicBezTo>
                  <a:cubicBezTo>
                    <a:pt x="6882" y="7973"/>
                    <a:pt x="6262" y="8148"/>
                    <a:pt x="5648" y="8148"/>
                  </a:cubicBezTo>
                  <a:cubicBezTo>
                    <a:pt x="4619" y="8148"/>
                    <a:pt x="3607" y="7656"/>
                    <a:pt x="2989" y="6739"/>
                  </a:cubicBezTo>
                  <a:cubicBezTo>
                    <a:pt x="2000" y="5274"/>
                    <a:pt x="2393" y="3298"/>
                    <a:pt x="3858" y="2310"/>
                  </a:cubicBezTo>
                  <a:cubicBezTo>
                    <a:pt x="4403" y="1938"/>
                    <a:pt x="5024" y="1760"/>
                    <a:pt x="5640" y="1760"/>
                  </a:cubicBezTo>
                  <a:close/>
                  <a:moveTo>
                    <a:pt x="5632" y="1"/>
                  </a:moveTo>
                  <a:cubicBezTo>
                    <a:pt x="4679" y="1"/>
                    <a:pt x="3717" y="274"/>
                    <a:pt x="2869" y="845"/>
                  </a:cubicBezTo>
                  <a:cubicBezTo>
                    <a:pt x="595" y="2381"/>
                    <a:pt x="0" y="5453"/>
                    <a:pt x="1536" y="7727"/>
                  </a:cubicBezTo>
                  <a:cubicBezTo>
                    <a:pt x="2489" y="9142"/>
                    <a:pt x="4053" y="9905"/>
                    <a:pt x="5644" y="9905"/>
                  </a:cubicBezTo>
                  <a:cubicBezTo>
                    <a:pt x="6596" y="9905"/>
                    <a:pt x="7559" y="9631"/>
                    <a:pt x="8406" y="9060"/>
                  </a:cubicBezTo>
                  <a:cubicBezTo>
                    <a:pt x="10680" y="7525"/>
                    <a:pt x="11275" y="4453"/>
                    <a:pt x="9751" y="2179"/>
                  </a:cubicBezTo>
                  <a:cubicBezTo>
                    <a:pt x="8791" y="764"/>
                    <a:pt x="7224" y="1"/>
                    <a:pt x="5632" y="1"/>
                  </a:cubicBezTo>
                  <a:close/>
                </a:path>
              </a:pathLst>
            </a:custGeom>
            <a:solidFill>
              <a:srgbClr val="FFFFFF">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2" name="Google Shape;202;p19"/>
            <p:cNvSpPr/>
            <p:nvPr/>
          </p:nvSpPr>
          <p:spPr>
            <a:xfrm>
              <a:off x="1013200" y="3417950"/>
              <a:ext cx="47075" cy="47075"/>
            </a:xfrm>
            <a:custGeom>
              <a:avLst/>
              <a:gdLst/>
              <a:ahLst/>
              <a:cxnLst/>
              <a:rect l="l" t="t" r="r" b="b"/>
              <a:pathLst>
                <a:path w="1883" h="1883" extrusionOk="0">
                  <a:moveTo>
                    <a:pt x="941" y="1"/>
                  </a:moveTo>
                  <a:cubicBezTo>
                    <a:pt x="418" y="1"/>
                    <a:pt x="1" y="430"/>
                    <a:pt x="1" y="941"/>
                  </a:cubicBezTo>
                  <a:cubicBezTo>
                    <a:pt x="1" y="1465"/>
                    <a:pt x="418" y="1882"/>
                    <a:pt x="941" y="1882"/>
                  </a:cubicBezTo>
                  <a:cubicBezTo>
                    <a:pt x="1453" y="1882"/>
                    <a:pt x="1882" y="1465"/>
                    <a:pt x="1882" y="941"/>
                  </a:cubicBezTo>
                  <a:cubicBezTo>
                    <a:pt x="1882" y="430"/>
                    <a:pt x="1453" y="1"/>
                    <a:pt x="941" y="1"/>
                  </a:cubicBezTo>
                  <a:close/>
                </a:path>
              </a:pathLst>
            </a:custGeom>
            <a:solidFill>
              <a:srgbClr val="FFFFFF">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 name="Google Shape;203;p19"/>
            <p:cNvSpPr/>
            <p:nvPr/>
          </p:nvSpPr>
          <p:spPr>
            <a:xfrm>
              <a:off x="6610625" y="937900"/>
              <a:ext cx="47350" cy="47350"/>
            </a:xfrm>
            <a:custGeom>
              <a:avLst/>
              <a:gdLst/>
              <a:ahLst/>
              <a:cxnLst/>
              <a:rect l="l" t="t" r="r" b="b"/>
              <a:pathLst>
                <a:path w="1894" h="1894" extrusionOk="0">
                  <a:moveTo>
                    <a:pt x="953" y="0"/>
                  </a:moveTo>
                  <a:cubicBezTo>
                    <a:pt x="430" y="0"/>
                    <a:pt x="1" y="429"/>
                    <a:pt x="1" y="953"/>
                  </a:cubicBezTo>
                  <a:cubicBezTo>
                    <a:pt x="1" y="1465"/>
                    <a:pt x="430" y="1893"/>
                    <a:pt x="953" y="1893"/>
                  </a:cubicBezTo>
                  <a:cubicBezTo>
                    <a:pt x="1465" y="1893"/>
                    <a:pt x="1894" y="1465"/>
                    <a:pt x="1894" y="953"/>
                  </a:cubicBezTo>
                  <a:cubicBezTo>
                    <a:pt x="1894" y="429"/>
                    <a:pt x="1465" y="0"/>
                    <a:pt x="953" y="0"/>
                  </a:cubicBezTo>
                  <a:close/>
                </a:path>
              </a:pathLst>
            </a:custGeom>
            <a:solidFill>
              <a:srgbClr val="FFFFFF">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 name="Google Shape;204;p19"/>
            <p:cNvSpPr/>
            <p:nvPr/>
          </p:nvSpPr>
          <p:spPr>
            <a:xfrm>
              <a:off x="1173950" y="3417950"/>
              <a:ext cx="47350" cy="47075"/>
            </a:xfrm>
            <a:custGeom>
              <a:avLst/>
              <a:gdLst/>
              <a:ahLst/>
              <a:cxnLst/>
              <a:rect l="l" t="t" r="r" b="b"/>
              <a:pathLst>
                <a:path w="1894" h="1883" extrusionOk="0">
                  <a:moveTo>
                    <a:pt x="941" y="1"/>
                  </a:moveTo>
                  <a:cubicBezTo>
                    <a:pt x="429" y="1"/>
                    <a:pt x="0" y="430"/>
                    <a:pt x="0" y="941"/>
                  </a:cubicBezTo>
                  <a:cubicBezTo>
                    <a:pt x="0" y="1465"/>
                    <a:pt x="429" y="1882"/>
                    <a:pt x="941" y="1882"/>
                  </a:cubicBezTo>
                  <a:cubicBezTo>
                    <a:pt x="1465" y="1882"/>
                    <a:pt x="1893" y="1465"/>
                    <a:pt x="1893" y="941"/>
                  </a:cubicBezTo>
                  <a:cubicBezTo>
                    <a:pt x="1893" y="430"/>
                    <a:pt x="1465" y="1"/>
                    <a:pt x="941" y="1"/>
                  </a:cubicBezTo>
                  <a:close/>
                </a:path>
              </a:pathLst>
            </a:custGeom>
            <a:solidFill>
              <a:srgbClr val="FFFFFF">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 name="Google Shape;205;p19"/>
            <p:cNvSpPr/>
            <p:nvPr/>
          </p:nvSpPr>
          <p:spPr>
            <a:xfrm>
              <a:off x="6771675" y="937900"/>
              <a:ext cx="47050" cy="47350"/>
            </a:xfrm>
            <a:custGeom>
              <a:avLst/>
              <a:gdLst/>
              <a:ahLst/>
              <a:cxnLst/>
              <a:rect l="l" t="t" r="r" b="b"/>
              <a:pathLst>
                <a:path w="1882" h="1894" extrusionOk="0">
                  <a:moveTo>
                    <a:pt x="941" y="0"/>
                  </a:moveTo>
                  <a:cubicBezTo>
                    <a:pt x="429" y="0"/>
                    <a:pt x="0" y="429"/>
                    <a:pt x="0" y="953"/>
                  </a:cubicBezTo>
                  <a:cubicBezTo>
                    <a:pt x="0" y="1465"/>
                    <a:pt x="429" y="1893"/>
                    <a:pt x="941" y="1893"/>
                  </a:cubicBezTo>
                  <a:cubicBezTo>
                    <a:pt x="1465" y="1893"/>
                    <a:pt x="1881" y="1465"/>
                    <a:pt x="1881" y="953"/>
                  </a:cubicBezTo>
                  <a:cubicBezTo>
                    <a:pt x="1881" y="429"/>
                    <a:pt x="1465" y="0"/>
                    <a:pt x="941" y="0"/>
                  </a:cubicBezTo>
                  <a:close/>
                </a:path>
              </a:pathLst>
            </a:custGeom>
            <a:solidFill>
              <a:srgbClr val="FFFFFF">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 name="Google Shape;206;p19"/>
            <p:cNvSpPr/>
            <p:nvPr/>
          </p:nvSpPr>
          <p:spPr>
            <a:xfrm>
              <a:off x="1334975" y="3417950"/>
              <a:ext cx="47050" cy="47075"/>
            </a:xfrm>
            <a:custGeom>
              <a:avLst/>
              <a:gdLst/>
              <a:ahLst/>
              <a:cxnLst/>
              <a:rect l="l" t="t" r="r" b="b"/>
              <a:pathLst>
                <a:path w="1882" h="1883" extrusionOk="0">
                  <a:moveTo>
                    <a:pt x="941" y="1"/>
                  </a:moveTo>
                  <a:cubicBezTo>
                    <a:pt x="417" y="1"/>
                    <a:pt x="1" y="430"/>
                    <a:pt x="1" y="941"/>
                  </a:cubicBezTo>
                  <a:cubicBezTo>
                    <a:pt x="1" y="1465"/>
                    <a:pt x="417" y="1882"/>
                    <a:pt x="941" y="1882"/>
                  </a:cubicBezTo>
                  <a:cubicBezTo>
                    <a:pt x="1465" y="1882"/>
                    <a:pt x="1882" y="1465"/>
                    <a:pt x="1882" y="941"/>
                  </a:cubicBezTo>
                  <a:cubicBezTo>
                    <a:pt x="1882" y="430"/>
                    <a:pt x="1465" y="1"/>
                    <a:pt x="941" y="1"/>
                  </a:cubicBezTo>
                  <a:close/>
                </a:path>
              </a:pathLst>
            </a:custGeom>
            <a:solidFill>
              <a:srgbClr val="FFFFFF">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 name="Google Shape;207;p19"/>
            <p:cNvSpPr/>
            <p:nvPr/>
          </p:nvSpPr>
          <p:spPr>
            <a:xfrm>
              <a:off x="6932700" y="937900"/>
              <a:ext cx="47050" cy="47350"/>
            </a:xfrm>
            <a:custGeom>
              <a:avLst/>
              <a:gdLst/>
              <a:ahLst/>
              <a:cxnLst/>
              <a:rect l="l" t="t" r="r" b="b"/>
              <a:pathLst>
                <a:path w="1882" h="1894" extrusionOk="0">
                  <a:moveTo>
                    <a:pt x="941" y="0"/>
                  </a:moveTo>
                  <a:cubicBezTo>
                    <a:pt x="417" y="0"/>
                    <a:pt x="0" y="429"/>
                    <a:pt x="0" y="953"/>
                  </a:cubicBezTo>
                  <a:cubicBezTo>
                    <a:pt x="0" y="1465"/>
                    <a:pt x="417" y="1893"/>
                    <a:pt x="941" y="1893"/>
                  </a:cubicBezTo>
                  <a:cubicBezTo>
                    <a:pt x="1453" y="1893"/>
                    <a:pt x="1882" y="1465"/>
                    <a:pt x="1882" y="953"/>
                  </a:cubicBezTo>
                  <a:cubicBezTo>
                    <a:pt x="1882" y="429"/>
                    <a:pt x="1453" y="0"/>
                    <a:pt x="941" y="0"/>
                  </a:cubicBezTo>
                  <a:close/>
                </a:path>
              </a:pathLst>
            </a:custGeom>
            <a:solidFill>
              <a:srgbClr val="FFFFFF">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 name="Google Shape;208;p19"/>
            <p:cNvSpPr/>
            <p:nvPr/>
          </p:nvSpPr>
          <p:spPr>
            <a:xfrm>
              <a:off x="1496000" y="3417950"/>
              <a:ext cx="47050" cy="47075"/>
            </a:xfrm>
            <a:custGeom>
              <a:avLst/>
              <a:gdLst/>
              <a:ahLst/>
              <a:cxnLst/>
              <a:rect l="l" t="t" r="r" b="b"/>
              <a:pathLst>
                <a:path w="1882" h="1883" extrusionOk="0">
                  <a:moveTo>
                    <a:pt x="941" y="1"/>
                  </a:moveTo>
                  <a:cubicBezTo>
                    <a:pt x="418" y="1"/>
                    <a:pt x="1" y="430"/>
                    <a:pt x="1" y="941"/>
                  </a:cubicBezTo>
                  <a:cubicBezTo>
                    <a:pt x="1" y="1465"/>
                    <a:pt x="418" y="1882"/>
                    <a:pt x="941" y="1882"/>
                  </a:cubicBezTo>
                  <a:cubicBezTo>
                    <a:pt x="1453" y="1882"/>
                    <a:pt x="1882" y="1465"/>
                    <a:pt x="1882" y="941"/>
                  </a:cubicBezTo>
                  <a:cubicBezTo>
                    <a:pt x="1882" y="430"/>
                    <a:pt x="1453" y="1"/>
                    <a:pt x="941" y="1"/>
                  </a:cubicBezTo>
                  <a:close/>
                </a:path>
              </a:pathLst>
            </a:custGeom>
            <a:solidFill>
              <a:srgbClr val="FFFFFF">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 name="Google Shape;209;p19"/>
            <p:cNvSpPr/>
            <p:nvPr/>
          </p:nvSpPr>
          <p:spPr>
            <a:xfrm>
              <a:off x="7093425" y="937900"/>
              <a:ext cx="47075" cy="47350"/>
            </a:xfrm>
            <a:custGeom>
              <a:avLst/>
              <a:gdLst/>
              <a:ahLst/>
              <a:cxnLst/>
              <a:rect l="l" t="t" r="r" b="b"/>
              <a:pathLst>
                <a:path w="1883" h="1894" extrusionOk="0">
                  <a:moveTo>
                    <a:pt x="941" y="0"/>
                  </a:moveTo>
                  <a:cubicBezTo>
                    <a:pt x="429" y="0"/>
                    <a:pt x="1" y="429"/>
                    <a:pt x="1" y="953"/>
                  </a:cubicBezTo>
                  <a:cubicBezTo>
                    <a:pt x="1" y="1465"/>
                    <a:pt x="429" y="1893"/>
                    <a:pt x="941" y="1893"/>
                  </a:cubicBezTo>
                  <a:cubicBezTo>
                    <a:pt x="1465" y="1893"/>
                    <a:pt x="1882" y="1465"/>
                    <a:pt x="1882" y="953"/>
                  </a:cubicBezTo>
                  <a:cubicBezTo>
                    <a:pt x="1882" y="429"/>
                    <a:pt x="1465" y="0"/>
                    <a:pt x="941" y="0"/>
                  </a:cubicBezTo>
                  <a:close/>
                </a:path>
              </a:pathLst>
            </a:custGeom>
            <a:solidFill>
              <a:srgbClr val="FFFFFF">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 name="Google Shape;210;p19"/>
            <p:cNvSpPr/>
            <p:nvPr/>
          </p:nvSpPr>
          <p:spPr>
            <a:xfrm>
              <a:off x="1627275" y="3417950"/>
              <a:ext cx="47050" cy="47075"/>
            </a:xfrm>
            <a:custGeom>
              <a:avLst/>
              <a:gdLst/>
              <a:ahLst/>
              <a:cxnLst/>
              <a:rect l="l" t="t" r="r" b="b"/>
              <a:pathLst>
                <a:path w="1882" h="1883" extrusionOk="0">
                  <a:moveTo>
                    <a:pt x="941" y="1"/>
                  </a:moveTo>
                  <a:cubicBezTo>
                    <a:pt x="417" y="1"/>
                    <a:pt x="0" y="430"/>
                    <a:pt x="0" y="941"/>
                  </a:cubicBezTo>
                  <a:cubicBezTo>
                    <a:pt x="0" y="1465"/>
                    <a:pt x="417" y="1882"/>
                    <a:pt x="941" y="1882"/>
                  </a:cubicBezTo>
                  <a:cubicBezTo>
                    <a:pt x="1453" y="1882"/>
                    <a:pt x="1882" y="1465"/>
                    <a:pt x="1882" y="941"/>
                  </a:cubicBezTo>
                  <a:cubicBezTo>
                    <a:pt x="1882" y="430"/>
                    <a:pt x="1453" y="1"/>
                    <a:pt x="941" y="1"/>
                  </a:cubicBezTo>
                  <a:close/>
                </a:path>
              </a:pathLst>
            </a:custGeom>
            <a:solidFill>
              <a:srgbClr val="FFFFFF">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 name="Google Shape;211;p19"/>
            <p:cNvSpPr/>
            <p:nvPr/>
          </p:nvSpPr>
          <p:spPr>
            <a:xfrm>
              <a:off x="7224700" y="937900"/>
              <a:ext cx="47350" cy="47350"/>
            </a:xfrm>
            <a:custGeom>
              <a:avLst/>
              <a:gdLst/>
              <a:ahLst/>
              <a:cxnLst/>
              <a:rect l="l" t="t" r="r" b="b"/>
              <a:pathLst>
                <a:path w="1894" h="1894" extrusionOk="0">
                  <a:moveTo>
                    <a:pt x="953" y="0"/>
                  </a:moveTo>
                  <a:cubicBezTo>
                    <a:pt x="429" y="0"/>
                    <a:pt x="1" y="429"/>
                    <a:pt x="1" y="953"/>
                  </a:cubicBezTo>
                  <a:cubicBezTo>
                    <a:pt x="1" y="1465"/>
                    <a:pt x="429" y="1893"/>
                    <a:pt x="953" y="1893"/>
                  </a:cubicBezTo>
                  <a:cubicBezTo>
                    <a:pt x="1465" y="1893"/>
                    <a:pt x="1894" y="1465"/>
                    <a:pt x="1894" y="953"/>
                  </a:cubicBezTo>
                  <a:cubicBezTo>
                    <a:pt x="1894" y="429"/>
                    <a:pt x="1465" y="0"/>
                    <a:pt x="953" y="0"/>
                  </a:cubicBezTo>
                  <a:close/>
                </a:path>
              </a:pathLst>
            </a:custGeom>
            <a:solidFill>
              <a:srgbClr val="FFFFFF">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 name="Google Shape;212;p19"/>
            <p:cNvSpPr/>
            <p:nvPr/>
          </p:nvSpPr>
          <p:spPr>
            <a:xfrm>
              <a:off x="1013200" y="3579000"/>
              <a:ext cx="47075" cy="47050"/>
            </a:xfrm>
            <a:custGeom>
              <a:avLst/>
              <a:gdLst/>
              <a:ahLst/>
              <a:cxnLst/>
              <a:rect l="l" t="t" r="r" b="b"/>
              <a:pathLst>
                <a:path w="1883" h="1882" extrusionOk="0">
                  <a:moveTo>
                    <a:pt x="941" y="0"/>
                  </a:moveTo>
                  <a:cubicBezTo>
                    <a:pt x="418" y="0"/>
                    <a:pt x="1" y="417"/>
                    <a:pt x="1" y="941"/>
                  </a:cubicBezTo>
                  <a:cubicBezTo>
                    <a:pt x="1" y="1465"/>
                    <a:pt x="418" y="1881"/>
                    <a:pt x="941" y="1881"/>
                  </a:cubicBezTo>
                  <a:cubicBezTo>
                    <a:pt x="1453" y="1881"/>
                    <a:pt x="1882" y="1465"/>
                    <a:pt x="1882" y="941"/>
                  </a:cubicBezTo>
                  <a:cubicBezTo>
                    <a:pt x="1882" y="417"/>
                    <a:pt x="1453" y="0"/>
                    <a:pt x="941" y="0"/>
                  </a:cubicBezTo>
                  <a:close/>
                </a:path>
              </a:pathLst>
            </a:custGeom>
            <a:solidFill>
              <a:srgbClr val="FFFFFF">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 name="Google Shape;213;p19"/>
            <p:cNvSpPr/>
            <p:nvPr/>
          </p:nvSpPr>
          <p:spPr>
            <a:xfrm>
              <a:off x="6610625" y="1098925"/>
              <a:ext cx="47350" cy="47050"/>
            </a:xfrm>
            <a:custGeom>
              <a:avLst/>
              <a:gdLst/>
              <a:ahLst/>
              <a:cxnLst/>
              <a:rect l="l" t="t" r="r" b="b"/>
              <a:pathLst>
                <a:path w="1894" h="1882" extrusionOk="0">
                  <a:moveTo>
                    <a:pt x="953" y="1"/>
                  </a:moveTo>
                  <a:cubicBezTo>
                    <a:pt x="430" y="1"/>
                    <a:pt x="1" y="429"/>
                    <a:pt x="1" y="941"/>
                  </a:cubicBezTo>
                  <a:cubicBezTo>
                    <a:pt x="1" y="1465"/>
                    <a:pt x="430" y="1882"/>
                    <a:pt x="953" y="1882"/>
                  </a:cubicBezTo>
                  <a:cubicBezTo>
                    <a:pt x="1465" y="1882"/>
                    <a:pt x="1894" y="1465"/>
                    <a:pt x="1894" y="941"/>
                  </a:cubicBezTo>
                  <a:cubicBezTo>
                    <a:pt x="1894" y="429"/>
                    <a:pt x="1465" y="1"/>
                    <a:pt x="953" y="1"/>
                  </a:cubicBezTo>
                  <a:close/>
                </a:path>
              </a:pathLst>
            </a:custGeom>
            <a:solidFill>
              <a:srgbClr val="FFFFFF">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 name="Google Shape;214;p19"/>
            <p:cNvSpPr/>
            <p:nvPr/>
          </p:nvSpPr>
          <p:spPr>
            <a:xfrm>
              <a:off x="1173950" y="3579000"/>
              <a:ext cx="47350" cy="47050"/>
            </a:xfrm>
            <a:custGeom>
              <a:avLst/>
              <a:gdLst/>
              <a:ahLst/>
              <a:cxnLst/>
              <a:rect l="l" t="t" r="r" b="b"/>
              <a:pathLst>
                <a:path w="1894" h="1882" extrusionOk="0">
                  <a:moveTo>
                    <a:pt x="941" y="0"/>
                  </a:moveTo>
                  <a:cubicBezTo>
                    <a:pt x="429" y="0"/>
                    <a:pt x="0" y="417"/>
                    <a:pt x="0" y="941"/>
                  </a:cubicBezTo>
                  <a:cubicBezTo>
                    <a:pt x="0" y="1465"/>
                    <a:pt x="429" y="1881"/>
                    <a:pt x="941" y="1881"/>
                  </a:cubicBezTo>
                  <a:cubicBezTo>
                    <a:pt x="1465" y="1881"/>
                    <a:pt x="1893" y="1465"/>
                    <a:pt x="1893" y="941"/>
                  </a:cubicBezTo>
                  <a:cubicBezTo>
                    <a:pt x="1893" y="417"/>
                    <a:pt x="1465" y="0"/>
                    <a:pt x="941" y="0"/>
                  </a:cubicBezTo>
                  <a:close/>
                </a:path>
              </a:pathLst>
            </a:custGeom>
            <a:solidFill>
              <a:srgbClr val="FFFFFF">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 name="Google Shape;215;p19"/>
            <p:cNvSpPr/>
            <p:nvPr/>
          </p:nvSpPr>
          <p:spPr>
            <a:xfrm>
              <a:off x="6771675" y="1098925"/>
              <a:ext cx="47050" cy="47050"/>
            </a:xfrm>
            <a:custGeom>
              <a:avLst/>
              <a:gdLst/>
              <a:ahLst/>
              <a:cxnLst/>
              <a:rect l="l" t="t" r="r" b="b"/>
              <a:pathLst>
                <a:path w="1882" h="1882" extrusionOk="0">
                  <a:moveTo>
                    <a:pt x="941" y="1"/>
                  </a:moveTo>
                  <a:cubicBezTo>
                    <a:pt x="429" y="1"/>
                    <a:pt x="0" y="429"/>
                    <a:pt x="0" y="941"/>
                  </a:cubicBezTo>
                  <a:cubicBezTo>
                    <a:pt x="0" y="1465"/>
                    <a:pt x="429" y="1882"/>
                    <a:pt x="941" y="1882"/>
                  </a:cubicBezTo>
                  <a:cubicBezTo>
                    <a:pt x="1465" y="1882"/>
                    <a:pt x="1881" y="1465"/>
                    <a:pt x="1881" y="941"/>
                  </a:cubicBezTo>
                  <a:cubicBezTo>
                    <a:pt x="1881" y="429"/>
                    <a:pt x="1465" y="1"/>
                    <a:pt x="941" y="1"/>
                  </a:cubicBezTo>
                  <a:close/>
                </a:path>
              </a:pathLst>
            </a:custGeom>
            <a:solidFill>
              <a:srgbClr val="FFFFFF">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 name="Google Shape;216;p19"/>
            <p:cNvSpPr/>
            <p:nvPr/>
          </p:nvSpPr>
          <p:spPr>
            <a:xfrm>
              <a:off x="1334975" y="3579000"/>
              <a:ext cx="47050" cy="47050"/>
            </a:xfrm>
            <a:custGeom>
              <a:avLst/>
              <a:gdLst/>
              <a:ahLst/>
              <a:cxnLst/>
              <a:rect l="l" t="t" r="r" b="b"/>
              <a:pathLst>
                <a:path w="1882" h="1882" extrusionOk="0">
                  <a:moveTo>
                    <a:pt x="941" y="0"/>
                  </a:moveTo>
                  <a:cubicBezTo>
                    <a:pt x="417" y="0"/>
                    <a:pt x="1" y="417"/>
                    <a:pt x="1" y="941"/>
                  </a:cubicBezTo>
                  <a:cubicBezTo>
                    <a:pt x="1" y="1465"/>
                    <a:pt x="417" y="1881"/>
                    <a:pt x="941" y="1881"/>
                  </a:cubicBezTo>
                  <a:cubicBezTo>
                    <a:pt x="1465" y="1881"/>
                    <a:pt x="1882" y="1465"/>
                    <a:pt x="1882" y="941"/>
                  </a:cubicBezTo>
                  <a:cubicBezTo>
                    <a:pt x="1882" y="417"/>
                    <a:pt x="1465" y="0"/>
                    <a:pt x="941" y="0"/>
                  </a:cubicBezTo>
                  <a:close/>
                </a:path>
              </a:pathLst>
            </a:custGeom>
            <a:solidFill>
              <a:srgbClr val="FFFFFF">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 name="Google Shape;217;p19"/>
            <p:cNvSpPr/>
            <p:nvPr/>
          </p:nvSpPr>
          <p:spPr>
            <a:xfrm>
              <a:off x="6932700" y="1098925"/>
              <a:ext cx="47050" cy="47050"/>
            </a:xfrm>
            <a:custGeom>
              <a:avLst/>
              <a:gdLst/>
              <a:ahLst/>
              <a:cxnLst/>
              <a:rect l="l" t="t" r="r" b="b"/>
              <a:pathLst>
                <a:path w="1882" h="1882" extrusionOk="0">
                  <a:moveTo>
                    <a:pt x="941" y="1"/>
                  </a:moveTo>
                  <a:cubicBezTo>
                    <a:pt x="417" y="1"/>
                    <a:pt x="0" y="429"/>
                    <a:pt x="0" y="941"/>
                  </a:cubicBezTo>
                  <a:cubicBezTo>
                    <a:pt x="0" y="1465"/>
                    <a:pt x="417" y="1882"/>
                    <a:pt x="941" y="1882"/>
                  </a:cubicBezTo>
                  <a:cubicBezTo>
                    <a:pt x="1453" y="1882"/>
                    <a:pt x="1882" y="1465"/>
                    <a:pt x="1882" y="941"/>
                  </a:cubicBezTo>
                  <a:cubicBezTo>
                    <a:pt x="1882" y="429"/>
                    <a:pt x="1453" y="1"/>
                    <a:pt x="941" y="1"/>
                  </a:cubicBezTo>
                  <a:close/>
                </a:path>
              </a:pathLst>
            </a:custGeom>
            <a:solidFill>
              <a:srgbClr val="FFFFFF">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 name="Google Shape;218;p19"/>
            <p:cNvSpPr/>
            <p:nvPr/>
          </p:nvSpPr>
          <p:spPr>
            <a:xfrm>
              <a:off x="1496000" y="3579000"/>
              <a:ext cx="47050" cy="47050"/>
            </a:xfrm>
            <a:custGeom>
              <a:avLst/>
              <a:gdLst/>
              <a:ahLst/>
              <a:cxnLst/>
              <a:rect l="l" t="t" r="r" b="b"/>
              <a:pathLst>
                <a:path w="1882" h="1882" extrusionOk="0">
                  <a:moveTo>
                    <a:pt x="941" y="0"/>
                  </a:moveTo>
                  <a:cubicBezTo>
                    <a:pt x="418" y="0"/>
                    <a:pt x="1" y="417"/>
                    <a:pt x="1" y="941"/>
                  </a:cubicBezTo>
                  <a:cubicBezTo>
                    <a:pt x="1" y="1465"/>
                    <a:pt x="418" y="1881"/>
                    <a:pt x="941" y="1881"/>
                  </a:cubicBezTo>
                  <a:cubicBezTo>
                    <a:pt x="1453" y="1881"/>
                    <a:pt x="1882" y="1465"/>
                    <a:pt x="1882" y="941"/>
                  </a:cubicBezTo>
                  <a:cubicBezTo>
                    <a:pt x="1882" y="417"/>
                    <a:pt x="1453" y="0"/>
                    <a:pt x="941" y="0"/>
                  </a:cubicBezTo>
                  <a:close/>
                </a:path>
              </a:pathLst>
            </a:custGeom>
            <a:solidFill>
              <a:srgbClr val="FFFFFF">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 name="Google Shape;219;p19"/>
            <p:cNvSpPr/>
            <p:nvPr/>
          </p:nvSpPr>
          <p:spPr>
            <a:xfrm>
              <a:off x="7093425" y="1098925"/>
              <a:ext cx="47075" cy="47050"/>
            </a:xfrm>
            <a:custGeom>
              <a:avLst/>
              <a:gdLst/>
              <a:ahLst/>
              <a:cxnLst/>
              <a:rect l="l" t="t" r="r" b="b"/>
              <a:pathLst>
                <a:path w="1883" h="1882" extrusionOk="0">
                  <a:moveTo>
                    <a:pt x="941" y="1"/>
                  </a:moveTo>
                  <a:cubicBezTo>
                    <a:pt x="429" y="1"/>
                    <a:pt x="1" y="429"/>
                    <a:pt x="1" y="941"/>
                  </a:cubicBezTo>
                  <a:cubicBezTo>
                    <a:pt x="1" y="1465"/>
                    <a:pt x="429" y="1882"/>
                    <a:pt x="941" y="1882"/>
                  </a:cubicBezTo>
                  <a:cubicBezTo>
                    <a:pt x="1465" y="1882"/>
                    <a:pt x="1882" y="1465"/>
                    <a:pt x="1882" y="941"/>
                  </a:cubicBezTo>
                  <a:cubicBezTo>
                    <a:pt x="1882" y="429"/>
                    <a:pt x="1465" y="1"/>
                    <a:pt x="941" y="1"/>
                  </a:cubicBezTo>
                  <a:close/>
                </a:path>
              </a:pathLst>
            </a:custGeom>
            <a:solidFill>
              <a:srgbClr val="FFFFFF">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 name="Google Shape;220;p19"/>
            <p:cNvSpPr/>
            <p:nvPr/>
          </p:nvSpPr>
          <p:spPr>
            <a:xfrm>
              <a:off x="1627275" y="3579000"/>
              <a:ext cx="47050" cy="47050"/>
            </a:xfrm>
            <a:custGeom>
              <a:avLst/>
              <a:gdLst/>
              <a:ahLst/>
              <a:cxnLst/>
              <a:rect l="l" t="t" r="r" b="b"/>
              <a:pathLst>
                <a:path w="1882" h="1882" extrusionOk="0">
                  <a:moveTo>
                    <a:pt x="941" y="0"/>
                  </a:moveTo>
                  <a:cubicBezTo>
                    <a:pt x="417" y="0"/>
                    <a:pt x="0" y="417"/>
                    <a:pt x="0" y="941"/>
                  </a:cubicBezTo>
                  <a:cubicBezTo>
                    <a:pt x="0" y="1465"/>
                    <a:pt x="417" y="1881"/>
                    <a:pt x="941" y="1881"/>
                  </a:cubicBezTo>
                  <a:cubicBezTo>
                    <a:pt x="1453" y="1881"/>
                    <a:pt x="1882" y="1465"/>
                    <a:pt x="1882" y="941"/>
                  </a:cubicBezTo>
                  <a:cubicBezTo>
                    <a:pt x="1882" y="417"/>
                    <a:pt x="1453" y="0"/>
                    <a:pt x="941" y="0"/>
                  </a:cubicBezTo>
                  <a:close/>
                </a:path>
              </a:pathLst>
            </a:custGeom>
            <a:solidFill>
              <a:srgbClr val="FFFFFF">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 name="Google Shape;221;p19"/>
            <p:cNvSpPr/>
            <p:nvPr/>
          </p:nvSpPr>
          <p:spPr>
            <a:xfrm>
              <a:off x="7224700" y="1098925"/>
              <a:ext cx="47350" cy="47050"/>
            </a:xfrm>
            <a:custGeom>
              <a:avLst/>
              <a:gdLst/>
              <a:ahLst/>
              <a:cxnLst/>
              <a:rect l="l" t="t" r="r" b="b"/>
              <a:pathLst>
                <a:path w="1894" h="1882" extrusionOk="0">
                  <a:moveTo>
                    <a:pt x="953" y="1"/>
                  </a:moveTo>
                  <a:cubicBezTo>
                    <a:pt x="429" y="1"/>
                    <a:pt x="1" y="429"/>
                    <a:pt x="1" y="941"/>
                  </a:cubicBezTo>
                  <a:cubicBezTo>
                    <a:pt x="1" y="1465"/>
                    <a:pt x="429" y="1882"/>
                    <a:pt x="953" y="1882"/>
                  </a:cubicBezTo>
                  <a:cubicBezTo>
                    <a:pt x="1465" y="1882"/>
                    <a:pt x="1894" y="1465"/>
                    <a:pt x="1894" y="941"/>
                  </a:cubicBezTo>
                  <a:cubicBezTo>
                    <a:pt x="1894" y="429"/>
                    <a:pt x="1465" y="1"/>
                    <a:pt x="953" y="1"/>
                  </a:cubicBezTo>
                  <a:close/>
                </a:path>
              </a:pathLst>
            </a:custGeom>
            <a:solidFill>
              <a:srgbClr val="FFFFFF">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 name="Google Shape;222;p19"/>
            <p:cNvSpPr/>
            <p:nvPr/>
          </p:nvSpPr>
          <p:spPr>
            <a:xfrm>
              <a:off x="1013200" y="3740025"/>
              <a:ext cx="47075" cy="47050"/>
            </a:xfrm>
            <a:custGeom>
              <a:avLst/>
              <a:gdLst/>
              <a:ahLst/>
              <a:cxnLst/>
              <a:rect l="l" t="t" r="r" b="b"/>
              <a:pathLst>
                <a:path w="1883" h="1882" extrusionOk="0">
                  <a:moveTo>
                    <a:pt x="941" y="0"/>
                  </a:moveTo>
                  <a:cubicBezTo>
                    <a:pt x="418" y="0"/>
                    <a:pt x="1" y="417"/>
                    <a:pt x="1" y="941"/>
                  </a:cubicBezTo>
                  <a:cubicBezTo>
                    <a:pt x="1" y="1465"/>
                    <a:pt x="418" y="1882"/>
                    <a:pt x="941" y="1882"/>
                  </a:cubicBezTo>
                  <a:cubicBezTo>
                    <a:pt x="1453" y="1882"/>
                    <a:pt x="1882" y="1465"/>
                    <a:pt x="1882" y="941"/>
                  </a:cubicBezTo>
                  <a:cubicBezTo>
                    <a:pt x="1882" y="417"/>
                    <a:pt x="1453" y="0"/>
                    <a:pt x="941" y="0"/>
                  </a:cubicBezTo>
                  <a:close/>
                </a:path>
              </a:pathLst>
            </a:custGeom>
            <a:solidFill>
              <a:srgbClr val="FFFFFF">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 name="Google Shape;223;p19"/>
            <p:cNvSpPr/>
            <p:nvPr/>
          </p:nvSpPr>
          <p:spPr>
            <a:xfrm>
              <a:off x="6610625" y="1259950"/>
              <a:ext cx="47350" cy="47075"/>
            </a:xfrm>
            <a:custGeom>
              <a:avLst/>
              <a:gdLst/>
              <a:ahLst/>
              <a:cxnLst/>
              <a:rect l="l" t="t" r="r" b="b"/>
              <a:pathLst>
                <a:path w="1894" h="1883" extrusionOk="0">
                  <a:moveTo>
                    <a:pt x="953" y="1"/>
                  </a:moveTo>
                  <a:cubicBezTo>
                    <a:pt x="430" y="1"/>
                    <a:pt x="1" y="418"/>
                    <a:pt x="1" y="941"/>
                  </a:cubicBezTo>
                  <a:cubicBezTo>
                    <a:pt x="1" y="1465"/>
                    <a:pt x="430" y="1882"/>
                    <a:pt x="953" y="1882"/>
                  </a:cubicBezTo>
                  <a:cubicBezTo>
                    <a:pt x="1465" y="1882"/>
                    <a:pt x="1894" y="1465"/>
                    <a:pt x="1894" y="941"/>
                  </a:cubicBezTo>
                  <a:cubicBezTo>
                    <a:pt x="1894" y="418"/>
                    <a:pt x="1465" y="1"/>
                    <a:pt x="953" y="1"/>
                  </a:cubicBezTo>
                  <a:close/>
                </a:path>
              </a:pathLst>
            </a:custGeom>
            <a:solidFill>
              <a:srgbClr val="FFFFFF">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Google Shape;224;p19"/>
            <p:cNvSpPr/>
            <p:nvPr/>
          </p:nvSpPr>
          <p:spPr>
            <a:xfrm>
              <a:off x="1173950" y="3740025"/>
              <a:ext cx="47350" cy="47050"/>
            </a:xfrm>
            <a:custGeom>
              <a:avLst/>
              <a:gdLst/>
              <a:ahLst/>
              <a:cxnLst/>
              <a:rect l="l" t="t" r="r" b="b"/>
              <a:pathLst>
                <a:path w="1894" h="1882" extrusionOk="0">
                  <a:moveTo>
                    <a:pt x="941" y="0"/>
                  </a:moveTo>
                  <a:cubicBezTo>
                    <a:pt x="429" y="0"/>
                    <a:pt x="0" y="417"/>
                    <a:pt x="0" y="941"/>
                  </a:cubicBezTo>
                  <a:cubicBezTo>
                    <a:pt x="0" y="1465"/>
                    <a:pt x="429" y="1882"/>
                    <a:pt x="941" y="1882"/>
                  </a:cubicBezTo>
                  <a:cubicBezTo>
                    <a:pt x="1465" y="1882"/>
                    <a:pt x="1893" y="1465"/>
                    <a:pt x="1893" y="941"/>
                  </a:cubicBezTo>
                  <a:cubicBezTo>
                    <a:pt x="1893" y="417"/>
                    <a:pt x="1465" y="0"/>
                    <a:pt x="941" y="0"/>
                  </a:cubicBezTo>
                  <a:close/>
                </a:path>
              </a:pathLst>
            </a:custGeom>
            <a:solidFill>
              <a:srgbClr val="FFFFFF">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Google Shape;225;p19"/>
            <p:cNvSpPr/>
            <p:nvPr/>
          </p:nvSpPr>
          <p:spPr>
            <a:xfrm>
              <a:off x="6771675" y="1259950"/>
              <a:ext cx="47050" cy="47075"/>
            </a:xfrm>
            <a:custGeom>
              <a:avLst/>
              <a:gdLst/>
              <a:ahLst/>
              <a:cxnLst/>
              <a:rect l="l" t="t" r="r" b="b"/>
              <a:pathLst>
                <a:path w="1882" h="1883" extrusionOk="0">
                  <a:moveTo>
                    <a:pt x="941" y="1"/>
                  </a:moveTo>
                  <a:cubicBezTo>
                    <a:pt x="429" y="1"/>
                    <a:pt x="0" y="418"/>
                    <a:pt x="0" y="941"/>
                  </a:cubicBezTo>
                  <a:cubicBezTo>
                    <a:pt x="0" y="1465"/>
                    <a:pt x="429" y="1882"/>
                    <a:pt x="941" y="1882"/>
                  </a:cubicBezTo>
                  <a:cubicBezTo>
                    <a:pt x="1465" y="1882"/>
                    <a:pt x="1881" y="1465"/>
                    <a:pt x="1881" y="941"/>
                  </a:cubicBezTo>
                  <a:cubicBezTo>
                    <a:pt x="1881" y="418"/>
                    <a:pt x="1465" y="1"/>
                    <a:pt x="941" y="1"/>
                  </a:cubicBezTo>
                  <a:close/>
                </a:path>
              </a:pathLst>
            </a:custGeom>
            <a:solidFill>
              <a:srgbClr val="FFFFFF">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 name="Google Shape;226;p19"/>
            <p:cNvSpPr/>
            <p:nvPr/>
          </p:nvSpPr>
          <p:spPr>
            <a:xfrm>
              <a:off x="1334975" y="3740025"/>
              <a:ext cx="47050" cy="47050"/>
            </a:xfrm>
            <a:custGeom>
              <a:avLst/>
              <a:gdLst/>
              <a:ahLst/>
              <a:cxnLst/>
              <a:rect l="l" t="t" r="r" b="b"/>
              <a:pathLst>
                <a:path w="1882" h="1882" extrusionOk="0">
                  <a:moveTo>
                    <a:pt x="941" y="0"/>
                  </a:moveTo>
                  <a:cubicBezTo>
                    <a:pt x="417" y="0"/>
                    <a:pt x="1" y="417"/>
                    <a:pt x="1" y="941"/>
                  </a:cubicBezTo>
                  <a:cubicBezTo>
                    <a:pt x="1" y="1465"/>
                    <a:pt x="417" y="1882"/>
                    <a:pt x="941" y="1882"/>
                  </a:cubicBezTo>
                  <a:cubicBezTo>
                    <a:pt x="1465" y="1882"/>
                    <a:pt x="1882" y="1465"/>
                    <a:pt x="1882" y="941"/>
                  </a:cubicBezTo>
                  <a:cubicBezTo>
                    <a:pt x="1882" y="417"/>
                    <a:pt x="1465" y="0"/>
                    <a:pt x="941" y="0"/>
                  </a:cubicBezTo>
                  <a:close/>
                </a:path>
              </a:pathLst>
            </a:custGeom>
            <a:solidFill>
              <a:srgbClr val="FFFFFF">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7" name="Google Shape;227;p19"/>
            <p:cNvSpPr/>
            <p:nvPr/>
          </p:nvSpPr>
          <p:spPr>
            <a:xfrm>
              <a:off x="6932700" y="1259950"/>
              <a:ext cx="47050" cy="47075"/>
            </a:xfrm>
            <a:custGeom>
              <a:avLst/>
              <a:gdLst/>
              <a:ahLst/>
              <a:cxnLst/>
              <a:rect l="l" t="t" r="r" b="b"/>
              <a:pathLst>
                <a:path w="1882" h="1883" extrusionOk="0">
                  <a:moveTo>
                    <a:pt x="941" y="1"/>
                  </a:moveTo>
                  <a:cubicBezTo>
                    <a:pt x="417" y="1"/>
                    <a:pt x="0" y="418"/>
                    <a:pt x="0" y="941"/>
                  </a:cubicBezTo>
                  <a:cubicBezTo>
                    <a:pt x="0" y="1465"/>
                    <a:pt x="417" y="1882"/>
                    <a:pt x="941" y="1882"/>
                  </a:cubicBezTo>
                  <a:cubicBezTo>
                    <a:pt x="1453" y="1882"/>
                    <a:pt x="1882" y="1465"/>
                    <a:pt x="1882" y="941"/>
                  </a:cubicBezTo>
                  <a:cubicBezTo>
                    <a:pt x="1882" y="418"/>
                    <a:pt x="1453" y="1"/>
                    <a:pt x="941" y="1"/>
                  </a:cubicBezTo>
                  <a:close/>
                </a:path>
              </a:pathLst>
            </a:custGeom>
            <a:solidFill>
              <a:srgbClr val="FFFFFF">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8" name="Google Shape;228;p19"/>
            <p:cNvSpPr/>
            <p:nvPr/>
          </p:nvSpPr>
          <p:spPr>
            <a:xfrm>
              <a:off x="1496000" y="3740025"/>
              <a:ext cx="47050" cy="47050"/>
            </a:xfrm>
            <a:custGeom>
              <a:avLst/>
              <a:gdLst/>
              <a:ahLst/>
              <a:cxnLst/>
              <a:rect l="l" t="t" r="r" b="b"/>
              <a:pathLst>
                <a:path w="1882" h="1882" extrusionOk="0">
                  <a:moveTo>
                    <a:pt x="941" y="0"/>
                  </a:moveTo>
                  <a:cubicBezTo>
                    <a:pt x="418" y="0"/>
                    <a:pt x="1" y="417"/>
                    <a:pt x="1" y="941"/>
                  </a:cubicBezTo>
                  <a:cubicBezTo>
                    <a:pt x="1" y="1465"/>
                    <a:pt x="418" y="1882"/>
                    <a:pt x="941" y="1882"/>
                  </a:cubicBezTo>
                  <a:cubicBezTo>
                    <a:pt x="1453" y="1882"/>
                    <a:pt x="1882" y="1465"/>
                    <a:pt x="1882" y="941"/>
                  </a:cubicBezTo>
                  <a:cubicBezTo>
                    <a:pt x="1882" y="417"/>
                    <a:pt x="1453" y="0"/>
                    <a:pt x="941" y="0"/>
                  </a:cubicBezTo>
                  <a:close/>
                </a:path>
              </a:pathLst>
            </a:custGeom>
            <a:solidFill>
              <a:srgbClr val="FFFFFF">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 name="Google Shape;229;p19"/>
            <p:cNvSpPr/>
            <p:nvPr/>
          </p:nvSpPr>
          <p:spPr>
            <a:xfrm>
              <a:off x="7093425" y="1259950"/>
              <a:ext cx="47075" cy="47075"/>
            </a:xfrm>
            <a:custGeom>
              <a:avLst/>
              <a:gdLst/>
              <a:ahLst/>
              <a:cxnLst/>
              <a:rect l="l" t="t" r="r" b="b"/>
              <a:pathLst>
                <a:path w="1883" h="1883" extrusionOk="0">
                  <a:moveTo>
                    <a:pt x="941" y="1"/>
                  </a:moveTo>
                  <a:cubicBezTo>
                    <a:pt x="429" y="1"/>
                    <a:pt x="1" y="418"/>
                    <a:pt x="1" y="941"/>
                  </a:cubicBezTo>
                  <a:cubicBezTo>
                    <a:pt x="1" y="1465"/>
                    <a:pt x="429" y="1882"/>
                    <a:pt x="941" y="1882"/>
                  </a:cubicBezTo>
                  <a:cubicBezTo>
                    <a:pt x="1465" y="1882"/>
                    <a:pt x="1882" y="1465"/>
                    <a:pt x="1882" y="941"/>
                  </a:cubicBezTo>
                  <a:cubicBezTo>
                    <a:pt x="1882" y="418"/>
                    <a:pt x="1465" y="1"/>
                    <a:pt x="941" y="1"/>
                  </a:cubicBezTo>
                  <a:close/>
                </a:path>
              </a:pathLst>
            </a:custGeom>
            <a:solidFill>
              <a:srgbClr val="FFFFFF">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0" name="Google Shape;230;p19"/>
            <p:cNvSpPr/>
            <p:nvPr/>
          </p:nvSpPr>
          <p:spPr>
            <a:xfrm>
              <a:off x="1627275" y="3740025"/>
              <a:ext cx="47050" cy="47050"/>
            </a:xfrm>
            <a:custGeom>
              <a:avLst/>
              <a:gdLst/>
              <a:ahLst/>
              <a:cxnLst/>
              <a:rect l="l" t="t" r="r" b="b"/>
              <a:pathLst>
                <a:path w="1882" h="1882" extrusionOk="0">
                  <a:moveTo>
                    <a:pt x="941" y="0"/>
                  </a:moveTo>
                  <a:cubicBezTo>
                    <a:pt x="417" y="0"/>
                    <a:pt x="0" y="417"/>
                    <a:pt x="0" y="941"/>
                  </a:cubicBezTo>
                  <a:cubicBezTo>
                    <a:pt x="0" y="1465"/>
                    <a:pt x="417" y="1882"/>
                    <a:pt x="941" y="1882"/>
                  </a:cubicBezTo>
                  <a:cubicBezTo>
                    <a:pt x="1453" y="1882"/>
                    <a:pt x="1882" y="1465"/>
                    <a:pt x="1882" y="941"/>
                  </a:cubicBezTo>
                  <a:cubicBezTo>
                    <a:pt x="1882" y="417"/>
                    <a:pt x="1453" y="0"/>
                    <a:pt x="941" y="0"/>
                  </a:cubicBezTo>
                  <a:close/>
                </a:path>
              </a:pathLst>
            </a:custGeom>
            <a:solidFill>
              <a:srgbClr val="FFFFFF">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1" name="Google Shape;231;p19"/>
            <p:cNvSpPr/>
            <p:nvPr/>
          </p:nvSpPr>
          <p:spPr>
            <a:xfrm>
              <a:off x="7224700" y="1259950"/>
              <a:ext cx="47350" cy="47075"/>
            </a:xfrm>
            <a:custGeom>
              <a:avLst/>
              <a:gdLst/>
              <a:ahLst/>
              <a:cxnLst/>
              <a:rect l="l" t="t" r="r" b="b"/>
              <a:pathLst>
                <a:path w="1894" h="1883" extrusionOk="0">
                  <a:moveTo>
                    <a:pt x="953" y="1"/>
                  </a:moveTo>
                  <a:cubicBezTo>
                    <a:pt x="429" y="1"/>
                    <a:pt x="1" y="418"/>
                    <a:pt x="1" y="941"/>
                  </a:cubicBezTo>
                  <a:cubicBezTo>
                    <a:pt x="1" y="1465"/>
                    <a:pt x="429" y="1882"/>
                    <a:pt x="953" y="1882"/>
                  </a:cubicBezTo>
                  <a:cubicBezTo>
                    <a:pt x="1465" y="1882"/>
                    <a:pt x="1894" y="1465"/>
                    <a:pt x="1894" y="941"/>
                  </a:cubicBezTo>
                  <a:cubicBezTo>
                    <a:pt x="1894" y="418"/>
                    <a:pt x="1465" y="1"/>
                    <a:pt x="953" y="1"/>
                  </a:cubicBezTo>
                  <a:close/>
                </a:path>
              </a:pathLst>
            </a:custGeom>
            <a:solidFill>
              <a:srgbClr val="FFFFFF">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2" name="Google Shape;232;p19"/>
            <p:cNvSpPr/>
            <p:nvPr/>
          </p:nvSpPr>
          <p:spPr>
            <a:xfrm>
              <a:off x="1013200" y="3901050"/>
              <a:ext cx="47075" cy="47050"/>
            </a:xfrm>
            <a:custGeom>
              <a:avLst/>
              <a:gdLst/>
              <a:ahLst/>
              <a:cxnLst/>
              <a:rect l="l" t="t" r="r" b="b"/>
              <a:pathLst>
                <a:path w="1883" h="1882" extrusionOk="0">
                  <a:moveTo>
                    <a:pt x="941" y="1"/>
                  </a:moveTo>
                  <a:cubicBezTo>
                    <a:pt x="418" y="1"/>
                    <a:pt x="1" y="417"/>
                    <a:pt x="1" y="941"/>
                  </a:cubicBezTo>
                  <a:cubicBezTo>
                    <a:pt x="1" y="1453"/>
                    <a:pt x="418" y="1882"/>
                    <a:pt x="941" y="1882"/>
                  </a:cubicBezTo>
                  <a:cubicBezTo>
                    <a:pt x="1453" y="1882"/>
                    <a:pt x="1882" y="1453"/>
                    <a:pt x="1882" y="941"/>
                  </a:cubicBezTo>
                  <a:cubicBezTo>
                    <a:pt x="1882" y="417"/>
                    <a:pt x="1453" y="1"/>
                    <a:pt x="941" y="1"/>
                  </a:cubicBezTo>
                  <a:close/>
                </a:path>
              </a:pathLst>
            </a:custGeom>
            <a:solidFill>
              <a:srgbClr val="FFFFFF">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 name="Google Shape;233;p19"/>
            <p:cNvSpPr/>
            <p:nvPr/>
          </p:nvSpPr>
          <p:spPr>
            <a:xfrm>
              <a:off x="6610625" y="1421000"/>
              <a:ext cx="47350" cy="47050"/>
            </a:xfrm>
            <a:custGeom>
              <a:avLst/>
              <a:gdLst/>
              <a:ahLst/>
              <a:cxnLst/>
              <a:rect l="l" t="t" r="r" b="b"/>
              <a:pathLst>
                <a:path w="1894" h="1882" extrusionOk="0">
                  <a:moveTo>
                    <a:pt x="953" y="0"/>
                  </a:moveTo>
                  <a:cubicBezTo>
                    <a:pt x="430" y="0"/>
                    <a:pt x="1" y="417"/>
                    <a:pt x="1" y="941"/>
                  </a:cubicBezTo>
                  <a:cubicBezTo>
                    <a:pt x="1" y="1453"/>
                    <a:pt x="430" y="1881"/>
                    <a:pt x="953" y="1881"/>
                  </a:cubicBezTo>
                  <a:cubicBezTo>
                    <a:pt x="1465" y="1881"/>
                    <a:pt x="1894" y="1453"/>
                    <a:pt x="1894" y="941"/>
                  </a:cubicBezTo>
                  <a:cubicBezTo>
                    <a:pt x="1894" y="417"/>
                    <a:pt x="1465" y="0"/>
                    <a:pt x="953" y="0"/>
                  </a:cubicBezTo>
                  <a:close/>
                </a:path>
              </a:pathLst>
            </a:custGeom>
            <a:solidFill>
              <a:srgbClr val="FFFFFF">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 name="Google Shape;234;p19"/>
            <p:cNvSpPr/>
            <p:nvPr/>
          </p:nvSpPr>
          <p:spPr>
            <a:xfrm>
              <a:off x="1173950" y="3901050"/>
              <a:ext cx="47350" cy="47050"/>
            </a:xfrm>
            <a:custGeom>
              <a:avLst/>
              <a:gdLst/>
              <a:ahLst/>
              <a:cxnLst/>
              <a:rect l="l" t="t" r="r" b="b"/>
              <a:pathLst>
                <a:path w="1894" h="1882" extrusionOk="0">
                  <a:moveTo>
                    <a:pt x="941" y="1"/>
                  </a:moveTo>
                  <a:cubicBezTo>
                    <a:pt x="429" y="1"/>
                    <a:pt x="0" y="417"/>
                    <a:pt x="0" y="941"/>
                  </a:cubicBezTo>
                  <a:cubicBezTo>
                    <a:pt x="0" y="1453"/>
                    <a:pt x="429" y="1882"/>
                    <a:pt x="941" y="1882"/>
                  </a:cubicBezTo>
                  <a:cubicBezTo>
                    <a:pt x="1465" y="1882"/>
                    <a:pt x="1893" y="1453"/>
                    <a:pt x="1893" y="941"/>
                  </a:cubicBezTo>
                  <a:cubicBezTo>
                    <a:pt x="1893" y="417"/>
                    <a:pt x="1465" y="1"/>
                    <a:pt x="941" y="1"/>
                  </a:cubicBezTo>
                  <a:close/>
                </a:path>
              </a:pathLst>
            </a:custGeom>
            <a:solidFill>
              <a:srgbClr val="FFFFFF">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 name="Google Shape;235;p19"/>
            <p:cNvSpPr/>
            <p:nvPr/>
          </p:nvSpPr>
          <p:spPr>
            <a:xfrm>
              <a:off x="6771675" y="1421000"/>
              <a:ext cx="47050" cy="47050"/>
            </a:xfrm>
            <a:custGeom>
              <a:avLst/>
              <a:gdLst/>
              <a:ahLst/>
              <a:cxnLst/>
              <a:rect l="l" t="t" r="r" b="b"/>
              <a:pathLst>
                <a:path w="1882" h="1882" extrusionOk="0">
                  <a:moveTo>
                    <a:pt x="941" y="0"/>
                  </a:moveTo>
                  <a:cubicBezTo>
                    <a:pt x="429" y="0"/>
                    <a:pt x="0" y="417"/>
                    <a:pt x="0" y="941"/>
                  </a:cubicBezTo>
                  <a:cubicBezTo>
                    <a:pt x="0" y="1453"/>
                    <a:pt x="429" y="1881"/>
                    <a:pt x="941" y="1881"/>
                  </a:cubicBezTo>
                  <a:cubicBezTo>
                    <a:pt x="1465" y="1881"/>
                    <a:pt x="1881" y="1453"/>
                    <a:pt x="1881" y="941"/>
                  </a:cubicBezTo>
                  <a:cubicBezTo>
                    <a:pt x="1881" y="417"/>
                    <a:pt x="1465" y="0"/>
                    <a:pt x="941" y="0"/>
                  </a:cubicBezTo>
                  <a:close/>
                </a:path>
              </a:pathLst>
            </a:custGeom>
            <a:solidFill>
              <a:srgbClr val="FFFFFF">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 name="Google Shape;236;p19"/>
            <p:cNvSpPr/>
            <p:nvPr/>
          </p:nvSpPr>
          <p:spPr>
            <a:xfrm>
              <a:off x="1334975" y="3901050"/>
              <a:ext cx="47050" cy="47050"/>
            </a:xfrm>
            <a:custGeom>
              <a:avLst/>
              <a:gdLst/>
              <a:ahLst/>
              <a:cxnLst/>
              <a:rect l="l" t="t" r="r" b="b"/>
              <a:pathLst>
                <a:path w="1882" h="1882" extrusionOk="0">
                  <a:moveTo>
                    <a:pt x="941" y="1"/>
                  </a:moveTo>
                  <a:cubicBezTo>
                    <a:pt x="417" y="1"/>
                    <a:pt x="1" y="417"/>
                    <a:pt x="1" y="941"/>
                  </a:cubicBezTo>
                  <a:cubicBezTo>
                    <a:pt x="1" y="1453"/>
                    <a:pt x="417" y="1882"/>
                    <a:pt x="941" y="1882"/>
                  </a:cubicBezTo>
                  <a:cubicBezTo>
                    <a:pt x="1465" y="1882"/>
                    <a:pt x="1882" y="1453"/>
                    <a:pt x="1882" y="941"/>
                  </a:cubicBezTo>
                  <a:cubicBezTo>
                    <a:pt x="1882" y="417"/>
                    <a:pt x="1465" y="1"/>
                    <a:pt x="941" y="1"/>
                  </a:cubicBezTo>
                  <a:close/>
                </a:path>
              </a:pathLst>
            </a:custGeom>
            <a:solidFill>
              <a:srgbClr val="FFFFFF">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 name="Google Shape;237;p19"/>
            <p:cNvSpPr/>
            <p:nvPr/>
          </p:nvSpPr>
          <p:spPr>
            <a:xfrm>
              <a:off x="6932700" y="1421000"/>
              <a:ext cx="47050" cy="47050"/>
            </a:xfrm>
            <a:custGeom>
              <a:avLst/>
              <a:gdLst/>
              <a:ahLst/>
              <a:cxnLst/>
              <a:rect l="l" t="t" r="r" b="b"/>
              <a:pathLst>
                <a:path w="1882" h="1882" extrusionOk="0">
                  <a:moveTo>
                    <a:pt x="941" y="0"/>
                  </a:moveTo>
                  <a:cubicBezTo>
                    <a:pt x="417" y="0"/>
                    <a:pt x="0" y="417"/>
                    <a:pt x="0" y="941"/>
                  </a:cubicBezTo>
                  <a:cubicBezTo>
                    <a:pt x="0" y="1453"/>
                    <a:pt x="417" y="1881"/>
                    <a:pt x="941" y="1881"/>
                  </a:cubicBezTo>
                  <a:cubicBezTo>
                    <a:pt x="1453" y="1881"/>
                    <a:pt x="1882" y="1453"/>
                    <a:pt x="1882" y="941"/>
                  </a:cubicBezTo>
                  <a:cubicBezTo>
                    <a:pt x="1882" y="417"/>
                    <a:pt x="1453" y="0"/>
                    <a:pt x="941" y="0"/>
                  </a:cubicBezTo>
                  <a:close/>
                </a:path>
              </a:pathLst>
            </a:custGeom>
            <a:solidFill>
              <a:srgbClr val="FFFFFF">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 name="Google Shape;238;p19"/>
            <p:cNvSpPr/>
            <p:nvPr/>
          </p:nvSpPr>
          <p:spPr>
            <a:xfrm>
              <a:off x="1496000" y="3901050"/>
              <a:ext cx="47050" cy="47050"/>
            </a:xfrm>
            <a:custGeom>
              <a:avLst/>
              <a:gdLst/>
              <a:ahLst/>
              <a:cxnLst/>
              <a:rect l="l" t="t" r="r" b="b"/>
              <a:pathLst>
                <a:path w="1882" h="1882" extrusionOk="0">
                  <a:moveTo>
                    <a:pt x="941" y="1"/>
                  </a:moveTo>
                  <a:cubicBezTo>
                    <a:pt x="418" y="1"/>
                    <a:pt x="1" y="417"/>
                    <a:pt x="1" y="941"/>
                  </a:cubicBezTo>
                  <a:cubicBezTo>
                    <a:pt x="1" y="1453"/>
                    <a:pt x="418" y="1882"/>
                    <a:pt x="941" y="1882"/>
                  </a:cubicBezTo>
                  <a:cubicBezTo>
                    <a:pt x="1453" y="1882"/>
                    <a:pt x="1882" y="1453"/>
                    <a:pt x="1882" y="941"/>
                  </a:cubicBezTo>
                  <a:cubicBezTo>
                    <a:pt x="1882" y="417"/>
                    <a:pt x="1453" y="1"/>
                    <a:pt x="941" y="1"/>
                  </a:cubicBezTo>
                  <a:close/>
                </a:path>
              </a:pathLst>
            </a:custGeom>
            <a:solidFill>
              <a:srgbClr val="FFFFFF">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 name="Google Shape;239;p19"/>
            <p:cNvSpPr/>
            <p:nvPr/>
          </p:nvSpPr>
          <p:spPr>
            <a:xfrm>
              <a:off x="7093425" y="1421000"/>
              <a:ext cx="47075" cy="47050"/>
            </a:xfrm>
            <a:custGeom>
              <a:avLst/>
              <a:gdLst/>
              <a:ahLst/>
              <a:cxnLst/>
              <a:rect l="l" t="t" r="r" b="b"/>
              <a:pathLst>
                <a:path w="1883" h="1882" extrusionOk="0">
                  <a:moveTo>
                    <a:pt x="941" y="0"/>
                  </a:moveTo>
                  <a:cubicBezTo>
                    <a:pt x="429" y="0"/>
                    <a:pt x="1" y="417"/>
                    <a:pt x="1" y="941"/>
                  </a:cubicBezTo>
                  <a:cubicBezTo>
                    <a:pt x="1" y="1453"/>
                    <a:pt x="429" y="1881"/>
                    <a:pt x="941" y="1881"/>
                  </a:cubicBezTo>
                  <a:cubicBezTo>
                    <a:pt x="1465" y="1881"/>
                    <a:pt x="1882" y="1453"/>
                    <a:pt x="1882" y="941"/>
                  </a:cubicBezTo>
                  <a:cubicBezTo>
                    <a:pt x="1882" y="417"/>
                    <a:pt x="1465" y="0"/>
                    <a:pt x="941" y="0"/>
                  </a:cubicBezTo>
                  <a:close/>
                </a:path>
              </a:pathLst>
            </a:custGeom>
            <a:solidFill>
              <a:srgbClr val="FFFFFF">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 name="Google Shape;240;p19"/>
            <p:cNvSpPr/>
            <p:nvPr/>
          </p:nvSpPr>
          <p:spPr>
            <a:xfrm>
              <a:off x="1627275" y="3901050"/>
              <a:ext cx="47050" cy="47050"/>
            </a:xfrm>
            <a:custGeom>
              <a:avLst/>
              <a:gdLst/>
              <a:ahLst/>
              <a:cxnLst/>
              <a:rect l="l" t="t" r="r" b="b"/>
              <a:pathLst>
                <a:path w="1882" h="1882" extrusionOk="0">
                  <a:moveTo>
                    <a:pt x="941" y="1"/>
                  </a:moveTo>
                  <a:cubicBezTo>
                    <a:pt x="417" y="1"/>
                    <a:pt x="0" y="417"/>
                    <a:pt x="0" y="941"/>
                  </a:cubicBezTo>
                  <a:cubicBezTo>
                    <a:pt x="0" y="1453"/>
                    <a:pt x="417" y="1882"/>
                    <a:pt x="941" y="1882"/>
                  </a:cubicBezTo>
                  <a:cubicBezTo>
                    <a:pt x="1453" y="1882"/>
                    <a:pt x="1882" y="1453"/>
                    <a:pt x="1882" y="941"/>
                  </a:cubicBezTo>
                  <a:cubicBezTo>
                    <a:pt x="1882" y="417"/>
                    <a:pt x="1453" y="1"/>
                    <a:pt x="941" y="1"/>
                  </a:cubicBezTo>
                  <a:close/>
                </a:path>
              </a:pathLst>
            </a:custGeom>
            <a:solidFill>
              <a:srgbClr val="FFFFFF">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 name="Google Shape;241;p19"/>
            <p:cNvSpPr/>
            <p:nvPr/>
          </p:nvSpPr>
          <p:spPr>
            <a:xfrm>
              <a:off x="7224700" y="1421000"/>
              <a:ext cx="47350" cy="47050"/>
            </a:xfrm>
            <a:custGeom>
              <a:avLst/>
              <a:gdLst/>
              <a:ahLst/>
              <a:cxnLst/>
              <a:rect l="l" t="t" r="r" b="b"/>
              <a:pathLst>
                <a:path w="1894" h="1882" extrusionOk="0">
                  <a:moveTo>
                    <a:pt x="953" y="0"/>
                  </a:moveTo>
                  <a:cubicBezTo>
                    <a:pt x="429" y="0"/>
                    <a:pt x="1" y="417"/>
                    <a:pt x="1" y="941"/>
                  </a:cubicBezTo>
                  <a:cubicBezTo>
                    <a:pt x="1" y="1453"/>
                    <a:pt x="429" y="1881"/>
                    <a:pt x="953" y="1881"/>
                  </a:cubicBezTo>
                  <a:cubicBezTo>
                    <a:pt x="1465" y="1881"/>
                    <a:pt x="1894" y="1453"/>
                    <a:pt x="1894" y="941"/>
                  </a:cubicBezTo>
                  <a:cubicBezTo>
                    <a:pt x="1894" y="417"/>
                    <a:pt x="1465" y="0"/>
                    <a:pt x="953" y="0"/>
                  </a:cubicBezTo>
                  <a:close/>
                </a:path>
              </a:pathLst>
            </a:custGeom>
            <a:solidFill>
              <a:srgbClr val="FFFFFF">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 name="Google Shape;242;p19"/>
            <p:cNvSpPr/>
            <p:nvPr/>
          </p:nvSpPr>
          <p:spPr>
            <a:xfrm>
              <a:off x="1013200" y="4061800"/>
              <a:ext cx="47075" cy="47350"/>
            </a:xfrm>
            <a:custGeom>
              <a:avLst/>
              <a:gdLst/>
              <a:ahLst/>
              <a:cxnLst/>
              <a:rect l="l" t="t" r="r" b="b"/>
              <a:pathLst>
                <a:path w="1883" h="1894" extrusionOk="0">
                  <a:moveTo>
                    <a:pt x="941" y="0"/>
                  </a:moveTo>
                  <a:cubicBezTo>
                    <a:pt x="418" y="0"/>
                    <a:pt x="1" y="429"/>
                    <a:pt x="1" y="941"/>
                  </a:cubicBezTo>
                  <a:cubicBezTo>
                    <a:pt x="1" y="1464"/>
                    <a:pt x="418" y="1893"/>
                    <a:pt x="941" y="1893"/>
                  </a:cubicBezTo>
                  <a:cubicBezTo>
                    <a:pt x="1453" y="1893"/>
                    <a:pt x="1882" y="1464"/>
                    <a:pt x="1882" y="941"/>
                  </a:cubicBezTo>
                  <a:cubicBezTo>
                    <a:pt x="1882" y="429"/>
                    <a:pt x="1453" y="0"/>
                    <a:pt x="941" y="0"/>
                  </a:cubicBezTo>
                  <a:close/>
                </a:path>
              </a:pathLst>
            </a:custGeom>
            <a:solidFill>
              <a:srgbClr val="FFFFFF">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 name="Google Shape;243;p19"/>
            <p:cNvSpPr/>
            <p:nvPr/>
          </p:nvSpPr>
          <p:spPr>
            <a:xfrm>
              <a:off x="6610625" y="1582025"/>
              <a:ext cx="47350" cy="47050"/>
            </a:xfrm>
            <a:custGeom>
              <a:avLst/>
              <a:gdLst/>
              <a:ahLst/>
              <a:cxnLst/>
              <a:rect l="l" t="t" r="r" b="b"/>
              <a:pathLst>
                <a:path w="1894" h="1882" extrusionOk="0">
                  <a:moveTo>
                    <a:pt x="953" y="0"/>
                  </a:moveTo>
                  <a:cubicBezTo>
                    <a:pt x="430" y="0"/>
                    <a:pt x="1" y="417"/>
                    <a:pt x="1" y="941"/>
                  </a:cubicBezTo>
                  <a:cubicBezTo>
                    <a:pt x="1" y="1453"/>
                    <a:pt x="430" y="1882"/>
                    <a:pt x="953" y="1882"/>
                  </a:cubicBezTo>
                  <a:cubicBezTo>
                    <a:pt x="1465" y="1882"/>
                    <a:pt x="1894" y="1453"/>
                    <a:pt x="1894" y="941"/>
                  </a:cubicBezTo>
                  <a:cubicBezTo>
                    <a:pt x="1894" y="417"/>
                    <a:pt x="1465" y="0"/>
                    <a:pt x="953" y="0"/>
                  </a:cubicBezTo>
                  <a:close/>
                </a:path>
              </a:pathLst>
            </a:custGeom>
            <a:solidFill>
              <a:srgbClr val="FFFFFF">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 name="Google Shape;244;p19"/>
            <p:cNvSpPr/>
            <p:nvPr/>
          </p:nvSpPr>
          <p:spPr>
            <a:xfrm>
              <a:off x="1173950" y="4061800"/>
              <a:ext cx="47350" cy="47350"/>
            </a:xfrm>
            <a:custGeom>
              <a:avLst/>
              <a:gdLst/>
              <a:ahLst/>
              <a:cxnLst/>
              <a:rect l="l" t="t" r="r" b="b"/>
              <a:pathLst>
                <a:path w="1894" h="1894" extrusionOk="0">
                  <a:moveTo>
                    <a:pt x="941" y="0"/>
                  </a:moveTo>
                  <a:cubicBezTo>
                    <a:pt x="429" y="0"/>
                    <a:pt x="0" y="429"/>
                    <a:pt x="0" y="941"/>
                  </a:cubicBezTo>
                  <a:cubicBezTo>
                    <a:pt x="0" y="1464"/>
                    <a:pt x="429" y="1893"/>
                    <a:pt x="941" y="1893"/>
                  </a:cubicBezTo>
                  <a:cubicBezTo>
                    <a:pt x="1465" y="1893"/>
                    <a:pt x="1893" y="1464"/>
                    <a:pt x="1893" y="941"/>
                  </a:cubicBezTo>
                  <a:cubicBezTo>
                    <a:pt x="1893" y="429"/>
                    <a:pt x="1465" y="0"/>
                    <a:pt x="941" y="0"/>
                  </a:cubicBezTo>
                  <a:close/>
                </a:path>
              </a:pathLst>
            </a:custGeom>
            <a:solidFill>
              <a:srgbClr val="FFFFFF">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 name="Google Shape;245;p19"/>
            <p:cNvSpPr/>
            <p:nvPr/>
          </p:nvSpPr>
          <p:spPr>
            <a:xfrm>
              <a:off x="6771675" y="1582025"/>
              <a:ext cx="47050" cy="47050"/>
            </a:xfrm>
            <a:custGeom>
              <a:avLst/>
              <a:gdLst/>
              <a:ahLst/>
              <a:cxnLst/>
              <a:rect l="l" t="t" r="r" b="b"/>
              <a:pathLst>
                <a:path w="1882" h="1882" extrusionOk="0">
                  <a:moveTo>
                    <a:pt x="941" y="0"/>
                  </a:moveTo>
                  <a:cubicBezTo>
                    <a:pt x="429" y="0"/>
                    <a:pt x="0" y="417"/>
                    <a:pt x="0" y="941"/>
                  </a:cubicBezTo>
                  <a:cubicBezTo>
                    <a:pt x="0" y="1453"/>
                    <a:pt x="429" y="1882"/>
                    <a:pt x="941" y="1882"/>
                  </a:cubicBezTo>
                  <a:cubicBezTo>
                    <a:pt x="1465" y="1882"/>
                    <a:pt x="1881" y="1453"/>
                    <a:pt x="1881" y="941"/>
                  </a:cubicBezTo>
                  <a:cubicBezTo>
                    <a:pt x="1881" y="417"/>
                    <a:pt x="1465" y="0"/>
                    <a:pt x="941" y="0"/>
                  </a:cubicBezTo>
                  <a:close/>
                </a:path>
              </a:pathLst>
            </a:custGeom>
            <a:solidFill>
              <a:srgbClr val="FFFFFF">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 name="Google Shape;246;p19"/>
            <p:cNvSpPr/>
            <p:nvPr/>
          </p:nvSpPr>
          <p:spPr>
            <a:xfrm>
              <a:off x="1334975" y="4061800"/>
              <a:ext cx="47050" cy="47350"/>
            </a:xfrm>
            <a:custGeom>
              <a:avLst/>
              <a:gdLst/>
              <a:ahLst/>
              <a:cxnLst/>
              <a:rect l="l" t="t" r="r" b="b"/>
              <a:pathLst>
                <a:path w="1882" h="1894" extrusionOk="0">
                  <a:moveTo>
                    <a:pt x="941" y="0"/>
                  </a:moveTo>
                  <a:cubicBezTo>
                    <a:pt x="417" y="0"/>
                    <a:pt x="1" y="429"/>
                    <a:pt x="1" y="941"/>
                  </a:cubicBezTo>
                  <a:cubicBezTo>
                    <a:pt x="1" y="1464"/>
                    <a:pt x="417" y="1893"/>
                    <a:pt x="941" y="1893"/>
                  </a:cubicBezTo>
                  <a:cubicBezTo>
                    <a:pt x="1465" y="1893"/>
                    <a:pt x="1882" y="1464"/>
                    <a:pt x="1882" y="941"/>
                  </a:cubicBezTo>
                  <a:cubicBezTo>
                    <a:pt x="1882" y="429"/>
                    <a:pt x="1465" y="0"/>
                    <a:pt x="941" y="0"/>
                  </a:cubicBezTo>
                  <a:close/>
                </a:path>
              </a:pathLst>
            </a:custGeom>
            <a:solidFill>
              <a:srgbClr val="FFFFFF">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 name="Google Shape;247;p19"/>
            <p:cNvSpPr/>
            <p:nvPr/>
          </p:nvSpPr>
          <p:spPr>
            <a:xfrm>
              <a:off x="6932700" y="1582025"/>
              <a:ext cx="47050" cy="47050"/>
            </a:xfrm>
            <a:custGeom>
              <a:avLst/>
              <a:gdLst/>
              <a:ahLst/>
              <a:cxnLst/>
              <a:rect l="l" t="t" r="r" b="b"/>
              <a:pathLst>
                <a:path w="1882" h="1882" extrusionOk="0">
                  <a:moveTo>
                    <a:pt x="941" y="0"/>
                  </a:moveTo>
                  <a:cubicBezTo>
                    <a:pt x="417" y="0"/>
                    <a:pt x="0" y="417"/>
                    <a:pt x="0" y="941"/>
                  </a:cubicBezTo>
                  <a:cubicBezTo>
                    <a:pt x="0" y="1453"/>
                    <a:pt x="417" y="1882"/>
                    <a:pt x="941" y="1882"/>
                  </a:cubicBezTo>
                  <a:cubicBezTo>
                    <a:pt x="1453" y="1882"/>
                    <a:pt x="1882" y="1453"/>
                    <a:pt x="1882" y="941"/>
                  </a:cubicBezTo>
                  <a:cubicBezTo>
                    <a:pt x="1882" y="417"/>
                    <a:pt x="1453" y="0"/>
                    <a:pt x="941" y="0"/>
                  </a:cubicBezTo>
                  <a:close/>
                </a:path>
              </a:pathLst>
            </a:custGeom>
            <a:solidFill>
              <a:srgbClr val="FFFFFF">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 name="Google Shape;248;p19"/>
            <p:cNvSpPr/>
            <p:nvPr/>
          </p:nvSpPr>
          <p:spPr>
            <a:xfrm>
              <a:off x="1496000" y="4061800"/>
              <a:ext cx="47050" cy="47350"/>
            </a:xfrm>
            <a:custGeom>
              <a:avLst/>
              <a:gdLst/>
              <a:ahLst/>
              <a:cxnLst/>
              <a:rect l="l" t="t" r="r" b="b"/>
              <a:pathLst>
                <a:path w="1882" h="1894" extrusionOk="0">
                  <a:moveTo>
                    <a:pt x="941" y="0"/>
                  </a:moveTo>
                  <a:cubicBezTo>
                    <a:pt x="418" y="0"/>
                    <a:pt x="1" y="429"/>
                    <a:pt x="1" y="941"/>
                  </a:cubicBezTo>
                  <a:cubicBezTo>
                    <a:pt x="1" y="1464"/>
                    <a:pt x="418" y="1893"/>
                    <a:pt x="941" y="1893"/>
                  </a:cubicBezTo>
                  <a:cubicBezTo>
                    <a:pt x="1453" y="1893"/>
                    <a:pt x="1882" y="1464"/>
                    <a:pt x="1882" y="941"/>
                  </a:cubicBezTo>
                  <a:cubicBezTo>
                    <a:pt x="1882" y="429"/>
                    <a:pt x="1453" y="0"/>
                    <a:pt x="941" y="0"/>
                  </a:cubicBezTo>
                  <a:close/>
                </a:path>
              </a:pathLst>
            </a:custGeom>
            <a:solidFill>
              <a:srgbClr val="FFFFFF">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 name="Google Shape;249;p19"/>
            <p:cNvSpPr/>
            <p:nvPr/>
          </p:nvSpPr>
          <p:spPr>
            <a:xfrm>
              <a:off x="7093425" y="1582025"/>
              <a:ext cx="47075" cy="47050"/>
            </a:xfrm>
            <a:custGeom>
              <a:avLst/>
              <a:gdLst/>
              <a:ahLst/>
              <a:cxnLst/>
              <a:rect l="l" t="t" r="r" b="b"/>
              <a:pathLst>
                <a:path w="1883" h="1882" extrusionOk="0">
                  <a:moveTo>
                    <a:pt x="941" y="0"/>
                  </a:moveTo>
                  <a:cubicBezTo>
                    <a:pt x="429" y="0"/>
                    <a:pt x="1" y="417"/>
                    <a:pt x="1" y="941"/>
                  </a:cubicBezTo>
                  <a:cubicBezTo>
                    <a:pt x="1" y="1453"/>
                    <a:pt x="429" y="1882"/>
                    <a:pt x="941" y="1882"/>
                  </a:cubicBezTo>
                  <a:cubicBezTo>
                    <a:pt x="1465" y="1882"/>
                    <a:pt x="1882" y="1453"/>
                    <a:pt x="1882" y="941"/>
                  </a:cubicBezTo>
                  <a:cubicBezTo>
                    <a:pt x="1882" y="417"/>
                    <a:pt x="1465" y="0"/>
                    <a:pt x="941" y="0"/>
                  </a:cubicBezTo>
                  <a:close/>
                </a:path>
              </a:pathLst>
            </a:custGeom>
            <a:solidFill>
              <a:srgbClr val="FFFFFF">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 name="Google Shape;250;p19"/>
            <p:cNvSpPr/>
            <p:nvPr/>
          </p:nvSpPr>
          <p:spPr>
            <a:xfrm>
              <a:off x="1627275" y="4061800"/>
              <a:ext cx="47050" cy="47350"/>
            </a:xfrm>
            <a:custGeom>
              <a:avLst/>
              <a:gdLst/>
              <a:ahLst/>
              <a:cxnLst/>
              <a:rect l="l" t="t" r="r" b="b"/>
              <a:pathLst>
                <a:path w="1882" h="1894" extrusionOk="0">
                  <a:moveTo>
                    <a:pt x="941" y="0"/>
                  </a:moveTo>
                  <a:cubicBezTo>
                    <a:pt x="417" y="0"/>
                    <a:pt x="0" y="429"/>
                    <a:pt x="0" y="941"/>
                  </a:cubicBezTo>
                  <a:cubicBezTo>
                    <a:pt x="0" y="1464"/>
                    <a:pt x="417" y="1893"/>
                    <a:pt x="941" y="1893"/>
                  </a:cubicBezTo>
                  <a:cubicBezTo>
                    <a:pt x="1453" y="1893"/>
                    <a:pt x="1882" y="1464"/>
                    <a:pt x="1882" y="941"/>
                  </a:cubicBezTo>
                  <a:cubicBezTo>
                    <a:pt x="1882" y="429"/>
                    <a:pt x="1453" y="0"/>
                    <a:pt x="941" y="0"/>
                  </a:cubicBezTo>
                  <a:close/>
                </a:path>
              </a:pathLst>
            </a:custGeom>
            <a:solidFill>
              <a:srgbClr val="FFFFFF">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 name="Google Shape;251;p19"/>
            <p:cNvSpPr/>
            <p:nvPr/>
          </p:nvSpPr>
          <p:spPr>
            <a:xfrm>
              <a:off x="7224700" y="1582025"/>
              <a:ext cx="47350" cy="47050"/>
            </a:xfrm>
            <a:custGeom>
              <a:avLst/>
              <a:gdLst/>
              <a:ahLst/>
              <a:cxnLst/>
              <a:rect l="l" t="t" r="r" b="b"/>
              <a:pathLst>
                <a:path w="1894" h="1882" extrusionOk="0">
                  <a:moveTo>
                    <a:pt x="953" y="0"/>
                  </a:moveTo>
                  <a:cubicBezTo>
                    <a:pt x="429" y="0"/>
                    <a:pt x="1" y="417"/>
                    <a:pt x="1" y="941"/>
                  </a:cubicBezTo>
                  <a:cubicBezTo>
                    <a:pt x="1" y="1453"/>
                    <a:pt x="429" y="1882"/>
                    <a:pt x="953" y="1882"/>
                  </a:cubicBezTo>
                  <a:cubicBezTo>
                    <a:pt x="1465" y="1882"/>
                    <a:pt x="1894" y="1453"/>
                    <a:pt x="1894" y="941"/>
                  </a:cubicBezTo>
                  <a:cubicBezTo>
                    <a:pt x="1894" y="417"/>
                    <a:pt x="1465" y="0"/>
                    <a:pt x="953" y="0"/>
                  </a:cubicBezTo>
                  <a:close/>
                </a:path>
              </a:pathLst>
            </a:custGeom>
            <a:solidFill>
              <a:srgbClr val="FFFFFF">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 name="Google Shape;252;p19"/>
            <p:cNvSpPr/>
            <p:nvPr/>
          </p:nvSpPr>
          <p:spPr>
            <a:xfrm>
              <a:off x="1013200" y="4223125"/>
              <a:ext cx="47075" cy="47350"/>
            </a:xfrm>
            <a:custGeom>
              <a:avLst/>
              <a:gdLst/>
              <a:ahLst/>
              <a:cxnLst/>
              <a:rect l="l" t="t" r="r" b="b"/>
              <a:pathLst>
                <a:path w="1883" h="1894" extrusionOk="0">
                  <a:moveTo>
                    <a:pt x="941" y="0"/>
                  </a:moveTo>
                  <a:cubicBezTo>
                    <a:pt x="418" y="0"/>
                    <a:pt x="1" y="429"/>
                    <a:pt x="1" y="953"/>
                  </a:cubicBezTo>
                  <a:cubicBezTo>
                    <a:pt x="1" y="1465"/>
                    <a:pt x="418" y="1893"/>
                    <a:pt x="941" y="1893"/>
                  </a:cubicBezTo>
                  <a:cubicBezTo>
                    <a:pt x="1453" y="1893"/>
                    <a:pt x="1882" y="1465"/>
                    <a:pt x="1882" y="953"/>
                  </a:cubicBezTo>
                  <a:cubicBezTo>
                    <a:pt x="1882" y="429"/>
                    <a:pt x="1453" y="0"/>
                    <a:pt x="941" y="0"/>
                  </a:cubicBezTo>
                  <a:close/>
                </a:path>
              </a:pathLst>
            </a:custGeom>
            <a:solidFill>
              <a:srgbClr val="FFFFFF">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 name="Google Shape;253;p19"/>
            <p:cNvSpPr/>
            <p:nvPr/>
          </p:nvSpPr>
          <p:spPr>
            <a:xfrm>
              <a:off x="6610625" y="1743350"/>
              <a:ext cx="47350" cy="47050"/>
            </a:xfrm>
            <a:custGeom>
              <a:avLst/>
              <a:gdLst/>
              <a:ahLst/>
              <a:cxnLst/>
              <a:rect l="l" t="t" r="r" b="b"/>
              <a:pathLst>
                <a:path w="1894" h="1882" extrusionOk="0">
                  <a:moveTo>
                    <a:pt x="953" y="1"/>
                  </a:moveTo>
                  <a:cubicBezTo>
                    <a:pt x="430" y="1"/>
                    <a:pt x="1" y="417"/>
                    <a:pt x="1" y="941"/>
                  </a:cubicBezTo>
                  <a:cubicBezTo>
                    <a:pt x="1" y="1453"/>
                    <a:pt x="430" y="1882"/>
                    <a:pt x="953" y="1882"/>
                  </a:cubicBezTo>
                  <a:cubicBezTo>
                    <a:pt x="1465" y="1882"/>
                    <a:pt x="1894" y="1453"/>
                    <a:pt x="1894" y="941"/>
                  </a:cubicBezTo>
                  <a:cubicBezTo>
                    <a:pt x="1894" y="417"/>
                    <a:pt x="1465" y="1"/>
                    <a:pt x="953" y="1"/>
                  </a:cubicBezTo>
                  <a:close/>
                </a:path>
              </a:pathLst>
            </a:custGeom>
            <a:solidFill>
              <a:srgbClr val="FFFFFF">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4" name="Google Shape;254;p19"/>
            <p:cNvSpPr/>
            <p:nvPr/>
          </p:nvSpPr>
          <p:spPr>
            <a:xfrm>
              <a:off x="1173950" y="4223125"/>
              <a:ext cx="47350" cy="47350"/>
            </a:xfrm>
            <a:custGeom>
              <a:avLst/>
              <a:gdLst/>
              <a:ahLst/>
              <a:cxnLst/>
              <a:rect l="l" t="t" r="r" b="b"/>
              <a:pathLst>
                <a:path w="1894" h="1894" extrusionOk="0">
                  <a:moveTo>
                    <a:pt x="941" y="0"/>
                  </a:moveTo>
                  <a:cubicBezTo>
                    <a:pt x="429" y="0"/>
                    <a:pt x="0" y="429"/>
                    <a:pt x="0" y="953"/>
                  </a:cubicBezTo>
                  <a:cubicBezTo>
                    <a:pt x="0" y="1465"/>
                    <a:pt x="429" y="1893"/>
                    <a:pt x="941" y="1893"/>
                  </a:cubicBezTo>
                  <a:cubicBezTo>
                    <a:pt x="1465" y="1893"/>
                    <a:pt x="1893" y="1465"/>
                    <a:pt x="1893" y="953"/>
                  </a:cubicBezTo>
                  <a:cubicBezTo>
                    <a:pt x="1893" y="429"/>
                    <a:pt x="1465" y="0"/>
                    <a:pt x="941" y="0"/>
                  </a:cubicBezTo>
                  <a:close/>
                </a:path>
              </a:pathLst>
            </a:custGeom>
            <a:solidFill>
              <a:srgbClr val="FFFFFF">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5" name="Google Shape;255;p19"/>
            <p:cNvSpPr/>
            <p:nvPr/>
          </p:nvSpPr>
          <p:spPr>
            <a:xfrm>
              <a:off x="6771675" y="1743350"/>
              <a:ext cx="47050" cy="47050"/>
            </a:xfrm>
            <a:custGeom>
              <a:avLst/>
              <a:gdLst/>
              <a:ahLst/>
              <a:cxnLst/>
              <a:rect l="l" t="t" r="r" b="b"/>
              <a:pathLst>
                <a:path w="1882" h="1882" extrusionOk="0">
                  <a:moveTo>
                    <a:pt x="941" y="1"/>
                  </a:moveTo>
                  <a:cubicBezTo>
                    <a:pt x="429" y="1"/>
                    <a:pt x="0" y="417"/>
                    <a:pt x="0" y="941"/>
                  </a:cubicBezTo>
                  <a:cubicBezTo>
                    <a:pt x="0" y="1453"/>
                    <a:pt x="429" y="1882"/>
                    <a:pt x="941" y="1882"/>
                  </a:cubicBezTo>
                  <a:cubicBezTo>
                    <a:pt x="1465" y="1882"/>
                    <a:pt x="1881" y="1453"/>
                    <a:pt x="1881" y="941"/>
                  </a:cubicBezTo>
                  <a:cubicBezTo>
                    <a:pt x="1881" y="417"/>
                    <a:pt x="1465" y="1"/>
                    <a:pt x="941" y="1"/>
                  </a:cubicBezTo>
                  <a:close/>
                </a:path>
              </a:pathLst>
            </a:custGeom>
            <a:solidFill>
              <a:srgbClr val="FFFFFF">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6" name="Google Shape;256;p19"/>
            <p:cNvSpPr/>
            <p:nvPr/>
          </p:nvSpPr>
          <p:spPr>
            <a:xfrm>
              <a:off x="1334975" y="4223125"/>
              <a:ext cx="47050" cy="47350"/>
            </a:xfrm>
            <a:custGeom>
              <a:avLst/>
              <a:gdLst/>
              <a:ahLst/>
              <a:cxnLst/>
              <a:rect l="l" t="t" r="r" b="b"/>
              <a:pathLst>
                <a:path w="1882" h="1894" extrusionOk="0">
                  <a:moveTo>
                    <a:pt x="941" y="0"/>
                  </a:moveTo>
                  <a:cubicBezTo>
                    <a:pt x="417" y="0"/>
                    <a:pt x="1" y="429"/>
                    <a:pt x="1" y="953"/>
                  </a:cubicBezTo>
                  <a:cubicBezTo>
                    <a:pt x="1" y="1465"/>
                    <a:pt x="417" y="1893"/>
                    <a:pt x="941" y="1893"/>
                  </a:cubicBezTo>
                  <a:cubicBezTo>
                    <a:pt x="1465" y="1893"/>
                    <a:pt x="1882" y="1465"/>
                    <a:pt x="1882" y="953"/>
                  </a:cubicBezTo>
                  <a:cubicBezTo>
                    <a:pt x="1882" y="429"/>
                    <a:pt x="1465" y="0"/>
                    <a:pt x="941" y="0"/>
                  </a:cubicBezTo>
                  <a:close/>
                </a:path>
              </a:pathLst>
            </a:custGeom>
            <a:solidFill>
              <a:srgbClr val="FFFFFF">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 name="Google Shape;257;p19"/>
            <p:cNvSpPr/>
            <p:nvPr/>
          </p:nvSpPr>
          <p:spPr>
            <a:xfrm>
              <a:off x="6932700" y="1743350"/>
              <a:ext cx="47050" cy="47050"/>
            </a:xfrm>
            <a:custGeom>
              <a:avLst/>
              <a:gdLst/>
              <a:ahLst/>
              <a:cxnLst/>
              <a:rect l="l" t="t" r="r" b="b"/>
              <a:pathLst>
                <a:path w="1882" h="1882" extrusionOk="0">
                  <a:moveTo>
                    <a:pt x="941" y="1"/>
                  </a:moveTo>
                  <a:cubicBezTo>
                    <a:pt x="417" y="1"/>
                    <a:pt x="0" y="417"/>
                    <a:pt x="0" y="941"/>
                  </a:cubicBezTo>
                  <a:cubicBezTo>
                    <a:pt x="0" y="1453"/>
                    <a:pt x="417" y="1882"/>
                    <a:pt x="941" y="1882"/>
                  </a:cubicBezTo>
                  <a:cubicBezTo>
                    <a:pt x="1453" y="1882"/>
                    <a:pt x="1882" y="1453"/>
                    <a:pt x="1882" y="941"/>
                  </a:cubicBezTo>
                  <a:cubicBezTo>
                    <a:pt x="1882" y="417"/>
                    <a:pt x="1453" y="1"/>
                    <a:pt x="941" y="1"/>
                  </a:cubicBezTo>
                  <a:close/>
                </a:path>
              </a:pathLst>
            </a:custGeom>
            <a:solidFill>
              <a:srgbClr val="FFFFFF">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8" name="Google Shape;258;p19"/>
            <p:cNvSpPr/>
            <p:nvPr/>
          </p:nvSpPr>
          <p:spPr>
            <a:xfrm>
              <a:off x="1496000" y="4223125"/>
              <a:ext cx="47050" cy="47350"/>
            </a:xfrm>
            <a:custGeom>
              <a:avLst/>
              <a:gdLst/>
              <a:ahLst/>
              <a:cxnLst/>
              <a:rect l="l" t="t" r="r" b="b"/>
              <a:pathLst>
                <a:path w="1882" h="1894" extrusionOk="0">
                  <a:moveTo>
                    <a:pt x="941" y="0"/>
                  </a:moveTo>
                  <a:cubicBezTo>
                    <a:pt x="418" y="0"/>
                    <a:pt x="1" y="429"/>
                    <a:pt x="1" y="953"/>
                  </a:cubicBezTo>
                  <a:cubicBezTo>
                    <a:pt x="1" y="1465"/>
                    <a:pt x="418" y="1893"/>
                    <a:pt x="941" y="1893"/>
                  </a:cubicBezTo>
                  <a:cubicBezTo>
                    <a:pt x="1453" y="1893"/>
                    <a:pt x="1882" y="1465"/>
                    <a:pt x="1882" y="953"/>
                  </a:cubicBezTo>
                  <a:cubicBezTo>
                    <a:pt x="1882" y="429"/>
                    <a:pt x="1453" y="0"/>
                    <a:pt x="941" y="0"/>
                  </a:cubicBezTo>
                  <a:close/>
                </a:path>
              </a:pathLst>
            </a:custGeom>
            <a:solidFill>
              <a:srgbClr val="FFFFFF">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9" name="Google Shape;259;p19"/>
            <p:cNvSpPr/>
            <p:nvPr/>
          </p:nvSpPr>
          <p:spPr>
            <a:xfrm>
              <a:off x="7093425" y="1743350"/>
              <a:ext cx="47075" cy="47050"/>
            </a:xfrm>
            <a:custGeom>
              <a:avLst/>
              <a:gdLst/>
              <a:ahLst/>
              <a:cxnLst/>
              <a:rect l="l" t="t" r="r" b="b"/>
              <a:pathLst>
                <a:path w="1883" h="1882" extrusionOk="0">
                  <a:moveTo>
                    <a:pt x="941" y="1"/>
                  </a:moveTo>
                  <a:cubicBezTo>
                    <a:pt x="429" y="1"/>
                    <a:pt x="1" y="417"/>
                    <a:pt x="1" y="941"/>
                  </a:cubicBezTo>
                  <a:cubicBezTo>
                    <a:pt x="1" y="1453"/>
                    <a:pt x="429" y="1882"/>
                    <a:pt x="941" y="1882"/>
                  </a:cubicBezTo>
                  <a:cubicBezTo>
                    <a:pt x="1465" y="1882"/>
                    <a:pt x="1882" y="1453"/>
                    <a:pt x="1882" y="941"/>
                  </a:cubicBezTo>
                  <a:cubicBezTo>
                    <a:pt x="1882" y="417"/>
                    <a:pt x="1465" y="1"/>
                    <a:pt x="941" y="1"/>
                  </a:cubicBezTo>
                  <a:close/>
                </a:path>
              </a:pathLst>
            </a:custGeom>
            <a:solidFill>
              <a:srgbClr val="FFFFFF">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0" name="Google Shape;260;p19"/>
            <p:cNvSpPr/>
            <p:nvPr/>
          </p:nvSpPr>
          <p:spPr>
            <a:xfrm>
              <a:off x="1627275" y="4223125"/>
              <a:ext cx="47050" cy="47350"/>
            </a:xfrm>
            <a:custGeom>
              <a:avLst/>
              <a:gdLst/>
              <a:ahLst/>
              <a:cxnLst/>
              <a:rect l="l" t="t" r="r" b="b"/>
              <a:pathLst>
                <a:path w="1882" h="1894" extrusionOk="0">
                  <a:moveTo>
                    <a:pt x="941" y="0"/>
                  </a:moveTo>
                  <a:cubicBezTo>
                    <a:pt x="417" y="0"/>
                    <a:pt x="0" y="429"/>
                    <a:pt x="0" y="953"/>
                  </a:cubicBezTo>
                  <a:cubicBezTo>
                    <a:pt x="0" y="1465"/>
                    <a:pt x="417" y="1893"/>
                    <a:pt x="941" y="1893"/>
                  </a:cubicBezTo>
                  <a:cubicBezTo>
                    <a:pt x="1453" y="1893"/>
                    <a:pt x="1882" y="1465"/>
                    <a:pt x="1882" y="953"/>
                  </a:cubicBezTo>
                  <a:cubicBezTo>
                    <a:pt x="1882" y="429"/>
                    <a:pt x="1453" y="0"/>
                    <a:pt x="941" y="0"/>
                  </a:cubicBezTo>
                  <a:close/>
                </a:path>
              </a:pathLst>
            </a:custGeom>
            <a:solidFill>
              <a:srgbClr val="FFFFFF">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1" name="Google Shape;261;p19"/>
            <p:cNvSpPr/>
            <p:nvPr/>
          </p:nvSpPr>
          <p:spPr>
            <a:xfrm>
              <a:off x="7224700" y="1743350"/>
              <a:ext cx="47350" cy="47050"/>
            </a:xfrm>
            <a:custGeom>
              <a:avLst/>
              <a:gdLst/>
              <a:ahLst/>
              <a:cxnLst/>
              <a:rect l="l" t="t" r="r" b="b"/>
              <a:pathLst>
                <a:path w="1894" h="1882" extrusionOk="0">
                  <a:moveTo>
                    <a:pt x="953" y="1"/>
                  </a:moveTo>
                  <a:cubicBezTo>
                    <a:pt x="429" y="1"/>
                    <a:pt x="1" y="417"/>
                    <a:pt x="1" y="941"/>
                  </a:cubicBezTo>
                  <a:cubicBezTo>
                    <a:pt x="1" y="1453"/>
                    <a:pt x="429" y="1882"/>
                    <a:pt x="953" y="1882"/>
                  </a:cubicBezTo>
                  <a:cubicBezTo>
                    <a:pt x="1465" y="1882"/>
                    <a:pt x="1894" y="1453"/>
                    <a:pt x="1894" y="941"/>
                  </a:cubicBezTo>
                  <a:cubicBezTo>
                    <a:pt x="1894" y="417"/>
                    <a:pt x="1465" y="1"/>
                    <a:pt x="953" y="1"/>
                  </a:cubicBezTo>
                  <a:close/>
                </a:path>
              </a:pathLst>
            </a:custGeom>
            <a:solidFill>
              <a:srgbClr val="FFFFFF">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 name="Google Shape;262;p19"/>
            <p:cNvSpPr/>
            <p:nvPr/>
          </p:nvSpPr>
          <p:spPr>
            <a:xfrm>
              <a:off x="1013200" y="4384150"/>
              <a:ext cx="47075" cy="47050"/>
            </a:xfrm>
            <a:custGeom>
              <a:avLst/>
              <a:gdLst/>
              <a:ahLst/>
              <a:cxnLst/>
              <a:rect l="l" t="t" r="r" b="b"/>
              <a:pathLst>
                <a:path w="1883" h="1882" extrusionOk="0">
                  <a:moveTo>
                    <a:pt x="941" y="0"/>
                  </a:moveTo>
                  <a:cubicBezTo>
                    <a:pt x="418" y="0"/>
                    <a:pt x="1" y="429"/>
                    <a:pt x="1" y="941"/>
                  </a:cubicBezTo>
                  <a:cubicBezTo>
                    <a:pt x="1" y="1465"/>
                    <a:pt x="418" y="1882"/>
                    <a:pt x="941" y="1882"/>
                  </a:cubicBezTo>
                  <a:cubicBezTo>
                    <a:pt x="1453" y="1882"/>
                    <a:pt x="1882" y="1465"/>
                    <a:pt x="1882" y="941"/>
                  </a:cubicBezTo>
                  <a:cubicBezTo>
                    <a:pt x="1882" y="429"/>
                    <a:pt x="1453" y="0"/>
                    <a:pt x="941" y="0"/>
                  </a:cubicBezTo>
                  <a:close/>
                </a:path>
              </a:pathLst>
            </a:custGeom>
            <a:solidFill>
              <a:srgbClr val="FFFFFF">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 name="Google Shape;263;p19"/>
            <p:cNvSpPr/>
            <p:nvPr/>
          </p:nvSpPr>
          <p:spPr>
            <a:xfrm>
              <a:off x="6610625" y="1904075"/>
              <a:ext cx="47350" cy="47375"/>
            </a:xfrm>
            <a:custGeom>
              <a:avLst/>
              <a:gdLst/>
              <a:ahLst/>
              <a:cxnLst/>
              <a:rect l="l" t="t" r="r" b="b"/>
              <a:pathLst>
                <a:path w="1894" h="1895" extrusionOk="0">
                  <a:moveTo>
                    <a:pt x="953" y="1"/>
                  </a:moveTo>
                  <a:cubicBezTo>
                    <a:pt x="430" y="1"/>
                    <a:pt x="1" y="430"/>
                    <a:pt x="1" y="953"/>
                  </a:cubicBezTo>
                  <a:cubicBezTo>
                    <a:pt x="1" y="1465"/>
                    <a:pt x="430" y="1894"/>
                    <a:pt x="953" y="1894"/>
                  </a:cubicBezTo>
                  <a:cubicBezTo>
                    <a:pt x="1465" y="1894"/>
                    <a:pt x="1894" y="1465"/>
                    <a:pt x="1894" y="953"/>
                  </a:cubicBezTo>
                  <a:cubicBezTo>
                    <a:pt x="1894" y="430"/>
                    <a:pt x="1465" y="1"/>
                    <a:pt x="953" y="1"/>
                  </a:cubicBezTo>
                  <a:close/>
                </a:path>
              </a:pathLst>
            </a:custGeom>
            <a:solidFill>
              <a:srgbClr val="FFFFFF">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 name="Google Shape;264;p19"/>
            <p:cNvSpPr/>
            <p:nvPr/>
          </p:nvSpPr>
          <p:spPr>
            <a:xfrm>
              <a:off x="1173950" y="4384150"/>
              <a:ext cx="47350" cy="47050"/>
            </a:xfrm>
            <a:custGeom>
              <a:avLst/>
              <a:gdLst/>
              <a:ahLst/>
              <a:cxnLst/>
              <a:rect l="l" t="t" r="r" b="b"/>
              <a:pathLst>
                <a:path w="1894" h="1882" extrusionOk="0">
                  <a:moveTo>
                    <a:pt x="941" y="0"/>
                  </a:moveTo>
                  <a:cubicBezTo>
                    <a:pt x="429" y="0"/>
                    <a:pt x="0" y="429"/>
                    <a:pt x="0" y="941"/>
                  </a:cubicBezTo>
                  <a:cubicBezTo>
                    <a:pt x="0" y="1465"/>
                    <a:pt x="429" y="1882"/>
                    <a:pt x="941" y="1882"/>
                  </a:cubicBezTo>
                  <a:cubicBezTo>
                    <a:pt x="1465" y="1882"/>
                    <a:pt x="1893" y="1465"/>
                    <a:pt x="1893" y="941"/>
                  </a:cubicBezTo>
                  <a:cubicBezTo>
                    <a:pt x="1893" y="429"/>
                    <a:pt x="1465" y="0"/>
                    <a:pt x="941" y="0"/>
                  </a:cubicBezTo>
                  <a:close/>
                </a:path>
              </a:pathLst>
            </a:custGeom>
            <a:solidFill>
              <a:srgbClr val="FFFFFF">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 name="Google Shape;265;p19"/>
            <p:cNvSpPr/>
            <p:nvPr/>
          </p:nvSpPr>
          <p:spPr>
            <a:xfrm>
              <a:off x="6771675" y="1904075"/>
              <a:ext cx="47050" cy="47375"/>
            </a:xfrm>
            <a:custGeom>
              <a:avLst/>
              <a:gdLst/>
              <a:ahLst/>
              <a:cxnLst/>
              <a:rect l="l" t="t" r="r" b="b"/>
              <a:pathLst>
                <a:path w="1882" h="1895" extrusionOk="0">
                  <a:moveTo>
                    <a:pt x="941" y="1"/>
                  </a:moveTo>
                  <a:cubicBezTo>
                    <a:pt x="429" y="1"/>
                    <a:pt x="0" y="430"/>
                    <a:pt x="0" y="953"/>
                  </a:cubicBezTo>
                  <a:cubicBezTo>
                    <a:pt x="0" y="1465"/>
                    <a:pt x="429" y="1894"/>
                    <a:pt x="941" y="1894"/>
                  </a:cubicBezTo>
                  <a:cubicBezTo>
                    <a:pt x="1465" y="1894"/>
                    <a:pt x="1881" y="1465"/>
                    <a:pt x="1881" y="953"/>
                  </a:cubicBezTo>
                  <a:cubicBezTo>
                    <a:pt x="1881" y="430"/>
                    <a:pt x="1465" y="1"/>
                    <a:pt x="941" y="1"/>
                  </a:cubicBezTo>
                  <a:close/>
                </a:path>
              </a:pathLst>
            </a:custGeom>
            <a:solidFill>
              <a:srgbClr val="FFFFFF">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 name="Google Shape;266;p19"/>
            <p:cNvSpPr/>
            <p:nvPr/>
          </p:nvSpPr>
          <p:spPr>
            <a:xfrm>
              <a:off x="1334975" y="4384150"/>
              <a:ext cx="47050" cy="47050"/>
            </a:xfrm>
            <a:custGeom>
              <a:avLst/>
              <a:gdLst/>
              <a:ahLst/>
              <a:cxnLst/>
              <a:rect l="l" t="t" r="r" b="b"/>
              <a:pathLst>
                <a:path w="1882" h="1882" extrusionOk="0">
                  <a:moveTo>
                    <a:pt x="941" y="0"/>
                  </a:moveTo>
                  <a:cubicBezTo>
                    <a:pt x="417" y="0"/>
                    <a:pt x="1" y="429"/>
                    <a:pt x="1" y="941"/>
                  </a:cubicBezTo>
                  <a:cubicBezTo>
                    <a:pt x="1" y="1465"/>
                    <a:pt x="417" y="1882"/>
                    <a:pt x="941" y="1882"/>
                  </a:cubicBezTo>
                  <a:cubicBezTo>
                    <a:pt x="1465" y="1882"/>
                    <a:pt x="1882" y="1465"/>
                    <a:pt x="1882" y="941"/>
                  </a:cubicBezTo>
                  <a:cubicBezTo>
                    <a:pt x="1882" y="429"/>
                    <a:pt x="1465" y="0"/>
                    <a:pt x="941" y="0"/>
                  </a:cubicBezTo>
                  <a:close/>
                </a:path>
              </a:pathLst>
            </a:custGeom>
            <a:solidFill>
              <a:srgbClr val="FFFFFF">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 name="Google Shape;267;p19"/>
            <p:cNvSpPr/>
            <p:nvPr/>
          </p:nvSpPr>
          <p:spPr>
            <a:xfrm>
              <a:off x="6932700" y="1904075"/>
              <a:ext cx="47050" cy="47375"/>
            </a:xfrm>
            <a:custGeom>
              <a:avLst/>
              <a:gdLst/>
              <a:ahLst/>
              <a:cxnLst/>
              <a:rect l="l" t="t" r="r" b="b"/>
              <a:pathLst>
                <a:path w="1882" h="1895" extrusionOk="0">
                  <a:moveTo>
                    <a:pt x="941" y="1"/>
                  </a:moveTo>
                  <a:cubicBezTo>
                    <a:pt x="417" y="1"/>
                    <a:pt x="0" y="430"/>
                    <a:pt x="0" y="953"/>
                  </a:cubicBezTo>
                  <a:cubicBezTo>
                    <a:pt x="0" y="1465"/>
                    <a:pt x="417" y="1894"/>
                    <a:pt x="941" y="1894"/>
                  </a:cubicBezTo>
                  <a:cubicBezTo>
                    <a:pt x="1453" y="1894"/>
                    <a:pt x="1882" y="1465"/>
                    <a:pt x="1882" y="953"/>
                  </a:cubicBezTo>
                  <a:cubicBezTo>
                    <a:pt x="1882" y="430"/>
                    <a:pt x="1453" y="1"/>
                    <a:pt x="941" y="1"/>
                  </a:cubicBezTo>
                  <a:close/>
                </a:path>
              </a:pathLst>
            </a:custGeom>
            <a:solidFill>
              <a:srgbClr val="FFFFFF">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 name="Google Shape;268;p19"/>
            <p:cNvSpPr/>
            <p:nvPr/>
          </p:nvSpPr>
          <p:spPr>
            <a:xfrm>
              <a:off x="1496000" y="4384150"/>
              <a:ext cx="47050" cy="47050"/>
            </a:xfrm>
            <a:custGeom>
              <a:avLst/>
              <a:gdLst/>
              <a:ahLst/>
              <a:cxnLst/>
              <a:rect l="l" t="t" r="r" b="b"/>
              <a:pathLst>
                <a:path w="1882" h="1882" extrusionOk="0">
                  <a:moveTo>
                    <a:pt x="941" y="0"/>
                  </a:moveTo>
                  <a:cubicBezTo>
                    <a:pt x="418" y="0"/>
                    <a:pt x="1" y="429"/>
                    <a:pt x="1" y="941"/>
                  </a:cubicBezTo>
                  <a:cubicBezTo>
                    <a:pt x="1" y="1465"/>
                    <a:pt x="418" y="1882"/>
                    <a:pt x="941" y="1882"/>
                  </a:cubicBezTo>
                  <a:cubicBezTo>
                    <a:pt x="1453" y="1882"/>
                    <a:pt x="1882" y="1465"/>
                    <a:pt x="1882" y="941"/>
                  </a:cubicBezTo>
                  <a:cubicBezTo>
                    <a:pt x="1882" y="429"/>
                    <a:pt x="1453" y="0"/>
                    <a:pt x="941" y="0"/>
                  </a:cubicBezTo>
                  <a:close/>
                </a:path>
              </a:pathLst>
            </a:custGeom>
            <a:solidFill>
              <a:srgbClr val="FFFFFF">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 name="Google Shape;269;p19"/>
            <p:cNvSpPr/>
            <p:nvPr/>
          </p:nvSpPr>
          <p:spPr>
            <a:xfrm>
              <a:off x="7093425" y="1904075"/>
              <a:ext cx="47075" cy="47375"/>
            </a:xfrm>
            <a:custGeom>
              <a:avLst/>
              <a:gdLst/>
              <a:ahLst/>
              <a:cxnLst/>
              <a:rect l="l" t="t" r="r" b="b"/>
              <a:pathLst>
                <a:path w="1883" h="1895" extrusionOk="0">
                  <a:moveTo>
                    <a:pt x="941" y="1"/>
                  </a:moveTo>
                  <a:cubicBezTo>
                    <a:pt x="429" y="1"/>
                    <a:pt x="1" y="430"/>
                    <a:pt x="1" y="953"/>
                  </a:cubicBezTo>
                  <a:cubicBezTo>
                    <a:pt x="1" y="1465"/>
                    <a:pt x="429" y="1894"/>
                    <a:pt x="941" y="1894"/>
                  </a:cubicBezTo>
                  <a:cubicBezTo>
                    <a:pt x="1465" y="1894"/>
                    <a:pt x="1882" y="1465"/>
                    <a:pt x="1882" y="953"/>
                  </a:cubicBezTo>
                  <a:cubicBezTo>
                    <a:pt x="1882" y="430"/>
                    <a:pt x="1465" y="1"/>
                    <a:pt x="941" y="1"/>
                  </a:cubicBezTo>
                  <a:close/>
                </a:path>
              </a:pathLst>
            </a:custGeom>
            <a:solidFill>
              <a:srgbClr val="FFFFFF">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 name="Google Shape;270;p19"/>
            <p:cNvSpPr/>
            <p:nvPr/>
          </p:nvSpPr>
          <p:spPr>
            <a:xfrm>
              <a:off x="1627275" y="4384150"/>
              <a:ext cx="47050" cy="47050"/>
            </a:xfrm>
            <a:custGeom>
              <a:avLst/>
              <a:gdLst/>
              <a:ahLst/>
              <a:cxnLst/>
              <a:rect l="l" t="t" r="r" b="b"/>
              <a:pathLst>
                <a:path w="1882" h="1882" extrusionOk="0">
                  <a:moveTo>
                    <a:pt x="941" y="0"/>
                  </a:moveTo>
                  <a:cubicBezTo>
                    <a:pt x="417" y="0"/>
                    <a:pt x="0" y="429"/>
                    <a:pt x="0" y="941"/>
                  </a:cubicBezTo>
                  <a:cubicBezTo>
                    <a:pt x="0" y="1465"/>
                    <a:pt x="417" y="1882"/>
                    <a:pt x="941" y="1882"/>
                  </a:cubicBezTo>
                  <a:cubicBezTo>
                    <a:pt x="1453" y="1882"/>
                    <a:pt x="1882" y="1465"/>
                    <a:pt x="1882" y="941"/>
                  </a:cubicBezTo>
                  <a:cubicBezTo>
                    <a:pt x="1882" y="429"/>
                    <a:pt x="1453" y="0"/>
                    <a:pt x="941" y="0"/>
                  </a:cubicBezTo>
                  <a:close/>
                </a:path>
              </a:pathLst>
            </a:custGeom>
            <a:solidFill>
              <a:srgbClr val="FFFFFF">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1" name="Google Shape;271;p19"/>
            <p:cNvSpPr/>
            <p:nvPr/>
          </p:nvSpPr>
          <p:spPr>
            <a:xfrm>
              <a:off x="7224700" y="1904075"/>
              <a:ext cx="47350" cy="47375"/>
            </a:xfrm>
            <a:custGeom>
              <a:avLst/>
              <a:gdLst/>
              <a:ahLst/>
              <a:cxnLst/>
              <a:rect l="l" t="t" r="r" b="b"/>
              <a:pathLst>
                <a:path w="1894" h="1895" extrusionOk="0">
                  <a:moveTo>
                    <a:pt x="953" y="1"/>
                  </a:moveTo>
                  <a:cubicBezTo>
                    <a:pt x="429" y="1"/>
                    <a:pt x="1" y="430"/>
                    <a:pt x="1" y="953"/>
                  </a:cubicBezTo>
                  <a:cubicBezTo>
                    <a:pt x="1" y="1465"/>
                    <a:pt x="429" y="1894"/>
                    <a:pt x="953" y="1894"/>
                  </a:cubicBezTo>
                  <a:cubicBezTo>
                    <a:pt x="1465" y="1894"/>
                    <a:pt x="1894" y="1465"/>
                    <a:pt x="1894" y="953"/>
                  </a:cubicBezTo>
                  <a:cubicBezTo>
                    <a:pt x="1894" y="430"/>
                    <a:pt x="1465" y="1"/>
                    <a:pt x="953" y="1"/>
                  </a:cubicBezTo>
                  <a:close/>
                </a:path>
              </a:pathLst>
            </a:custGeom>
            <a:solidFill>
              <a:srgbClr val="FFFFFF">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 name="Google Shape;272;p19"/>
            <p:cNvSpPr/>
            <p:nvPr/>
          </p:nvSpPr>
          <p:spPr>
            <a:xfrm>
              <a:off x="1013200" y="4545175"/>
              <a:ext cx="47075" cy="47050"/>
            </a:xfrm>
            <a:custGeom>
              <a:avLst/>
              <a:gdLst/>
              <a:ahLst/>
              <a:cxnLst/>
              <a:rect l="l" t="t" r="r" b="b"/>
              <a:pathLst>
                <a:path w="1883" h="1882" extrusionOk="0">
                  <a:moveTo>
                    <a:pt x="941" y="1"/>
                  </a:moveTo>
                  <a:cubicBezTo>
                    <a:pt x="418" y="1"/>
                    <a:pt x="1" y="417"/>
                    <a:pt x="1" y="941"/>
                  </a:cubicBezTo>
                  <a:cubicBezTo>
                    <a:pt x="1" y="1465"/>
                    <a:pt x="418" y="1882"/>
                    <a:pt x="941" y="1882"/>
                  </a:cubicBezTo>
                  <a:cubicBezTo>
                    <a:pt x="1453" y="1882"/>
                    <a:pt x="1882" y="1465"/>
                    <a:pt x="1882" y="941"/>
                  </a:cubicBezTo>
                  <a:cubicBezTo>
                    <a:pt x="1882" y="417"/>
                    <a:pt x="1453" y="1"/>
                    <a:pt x="941" y="1"/>
                  </a:cubicBezTo>
                  <a:close/>
                </a:path>
              </a:pathLst>
            </a:custGeom>
            <a:solidFill>
              <a:srgbClr val="FFFFFF">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3" name="Google Shape;273;p19"/>
            <p:cNvSpPr/>
            <p:nvPr/>
          </p:nvSpPr>
          <p:spPr>
            <a:xfrm>
              <a:off x="6610625" y="2065125"/>
              <a:ext cx="47350" cy="47050"/>
            </a:xfrm>
            <a:custGeom>
              <a:avLst/>
              <a:gdLst/>
              <a:ahLst/>
              <a:cxnLst/>
              <a:rect l="l" t="t" r="r" b="b"/>
              <a:pathLst>
                <a:path w="1894" h="1882" extrusionOk="0">
                  <a:moveTo>
                    <a:pt x="953" y="0"/>
                  </a:moveTo>
                  <a:cubicBezTo>
                    <a:pt x="430" y="0"/>
                    <a:pt x="1" y="429"/>
                    <a:pt x="1" y="941"/>
                  </a:cubicBezTo>
                  <a:cubicBezTo>
                    <a:pt x="1" y="1465"/>
                    <a:pt x="430" y="1881"/>
                    <a:pt x="953" y="1881"/>
                  </a:cubicBezTo>
                  <a:cubicBezTo>
                    <a:pt x="1465" y="1881"/>
                    <a:pt x="1894" y="1465"/>
                    <a:pt x="1894" y="941"/>
                  </a:cubicBezTo>
                  <a:cubicBezTo>
                    <a:pt x="1894" y="429"/>
                    <a:pt x="1465" y="0"/>
                    <a:pt x="953" y="0"/>
                  </a:cubicBezTo>
                  <a:close/>
                </a:path>
              </a:pathLst>
            </a:custGeom>
            <a:solidFill>
              <a:srgbClr val="FFFFFF">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 name="Google Shape;274;p19"/>
            <p:cNvSpPr/>
            <p:nvPr/>
          </p:nvSpPr>
          <p:spPr>
            <a:xfrm>
              <a:off x="1173950" y="4545175"/>
              <a:ext cx="47350" cy="47050"/>
            </a:xfrm>
            <a:custGeom>
              <a:avLst/>
              <a:gdLst/>
              <a:ahLst/>
              <a:cxnLst/>
              <a:rect l="l" t="t" r="r" b="b"/>
              <a:pathLst>
                <a:path w="1894" h="1882" extrusionOk="0">
                  <a:moveTo>
                    <a:pt x="941" y="1"/>
                  </a:moveTo>
                  <a:cubicBezTo>
                    <a:pt x="429" y="1"/>
                    <a:pt x="0" y="417"/>
                    <a:pt x="0" y="941"/>
                  </a:cubicBezTo>
                  <a:cubicBezTo>
                    <a:pt x="0" y="1465"/>
                    <a:pt x="429" y="1882"/>
                    <a:pt x="941" y="1882"/>
                  </a:cubicBezTo>
                  <a:cubicBezTo>
                    <a:pt x="1465" y="1882"/>
                    <a:pt x="1893" y="1465"/>
                    <a:pt x="1893" y="941"/>
                  </a:cubicBezTo>
                  <a:cubicBezTo>
                    <a:pt x="1893" y="417"/>
                    <a:pt x="1465" y="1"/>
                    <a:pt x="941" y="1"/>
                  </a:cubicBezTo>
                  <a:close/>
                </a:path>
              </a:pathLst>
            </a:custGeom>
            <a:solidFill>
              <a:srgbClr val="FFFFFF">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 name="Google Shape;275;p19"/>
            <p:cNvSpPr/>
            <p:nvPr/>
          </p:nvSpPr>
          <p:spPr>
            <a:xfrm>
              <a:off x="6771675" y="2065125"/>
              <a:ext cx="47050" cy="47050"/>
            </a:xfrm>
            <a:custGeom>
              <a:avLst/>
              <a:gdLst/>
              <a:ahLst/>
              <a:cxnLst/>
              <a:rect l="l" t="t" r="r" b="b"/>
              <a:pathLst>
                <a:path w="1882" h="1882" extrusionOk="0">
                  <a:moveTo>
                    <a:pt x="941" y="0"/>
                  </a:moveTo>
                  <a:cubicBezTo>
                    <a:pt x="429" y="0"/>
                    <a:pt x="0" y="429"/>
                    <a:pt x="0" y="941"/>
                  </a:cubicBezTo>
                  <a:cubicBezTo>
                    <a:pt x="0" y="1465"/>
                    <a:pt x="429" y="1881"/>
                    <a:pt x="941" y="1881"/>
                  </a:cubicBezTo>
                  <a:cubicBezTo>
                    <a:pt x="1465" y="1881"/>
                    <a:pt x="1881" y="1465"/>
                    <a:pt x="1881" y="941"/>
                  </a:cubicBezTo>
                  <a:cubicBezTo>
                    <a:pt x="1881" y="429"/>
                    <a:pt x="1465" y="0"/>
                    <a:pt x="941" y="0"/>
                  </a:cubicBezTo>
                  <a:close/>
                </a:path>
              </a:pathLst>
            </a:custGeom>
            <a:solidFill>
              <a:srgbClr val="FFFFFF">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 name="Google Shape;276;p19"/>
            <p:cNvSpPr/>
            <p:nvPr/>
          </p:nvSpPr>
          <p:spPr>
            <a:xfrm>
              <a:off x="1334975" y="4545175"/>
              <a:ext cx="47050" cy="47050"/>
            </a:xfrm>
            <a:custGeom>
              <a:avLst/>
              <a:gdLst/>
              <a:ahLst/>
              <a:cxnLst/>
              <a:rect l="l" t="t" r="r" b="b"/>
              <a:pathLst>
                <a:path w="1882" h="1882" extrusionOk="0">
                  <a:moveTo>
                    <a:pt x="941" y="1"/>
                  </a:moveTo>
                  <a:cubicBezTo>
                    <a:pt x="417" y="1"/>
                    <a:pt x="1" y="417"/>
                    <a:pt x="1" y="941"/>
                  </a:cubicBezTo>
                  <a:cubicBezTo>
                    <a:pt x="1" y="1465"/>
                    <a:pt x="417" y="1882"/>
                    <a:pt x="941" y="1882"/>
                  </a:cubicBezTo>
                  <a:cubicBezTo>
                    <a:pt x="1465" y="1882"/>
                    <a:pt x="1882" y="1465"/>
                    <a:pt x="1882" y="941"/>
                  </a:cubicBezTo>
                  <a:cubicBezTo>
                    <a:pt x="1882" y="417"/>
                    <a:pt x="1465" y="1"/>
                    <a:pt x="941" y="1"/>
                  </a:cubicBezTo>
                  <a:close/>
                </a:path>
              </a:pathLst>
            </a:custGeom>
            <a:solidFill>
              <a:srgbClr val="FFFFFF">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 name="Google Shape;277;p19"/>
            <p:cNvSpPr/>
            <p:nvPr/>
          </p:nvSpPr>
          <p:spPr>
            <a:xfrm>
              <a:off x="6932700" y="2065125"/>
              <a:ext cx="47050" cy="47050"/>
            </a:xfrm>
            <a:custGeom>
              <a:avLst/>
              <a:gdLst/>
              <a:ahLst/>
              <a:cxnLst/>
              <a:rect l="l" t="t" r="r" b="b"/>
              <a:pathLst>
                <a:path w="1882" h="1882" extrusionOk="0">
                  <a:moveTo>
                    <a:pt x="941" y="0"/>
                  </a:moveTo>
                  <a:cubicBezTo>
                    <a:pt x="417" y="0"/>
                    <a:pt x="0" y="429"/>
                    <a:pt x="0" y="941"/>
                  </a:cubicBezTo>
                  <a:cubicBezTo>
                    <a:pt x="0" y="1465"/>
                    <a:pt x="417" y="1881"/>
                    <a:pt x="941" y="1881"/>
                  </a:cubicBezTo>
                  <a:cubicBezTo>
                    <a:pt x="1453" y="1881"/>
                    <a:pt x="1882" y="1465"/>
                    <a:pt x="1882" y="941"/>
                  </a:cubicBezTo>
                  <a:cubicBezTo>
                    <a:pt x="1882" y="429"/>
                    <a:pt x="1453" y="0"/>
                    <a:pt x="941" y="0"/>
                  </a:cubicBezTo>
                  <a:close/>
                </a:path>
              </a:pathLst>
            </a:custGeom>
            <a:solidFill>
              <a:srgbClr val="FFFFFF">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 name="Google Shape;278;p19"/>
            <p:cNvSpPr/>
            <p:nvPr/>
          </p:nvSpPr>
          <p:spPr>
            <a:xfrm>
              <a:off x="1496000" y="4545175"/>
              <a:ext cx="47050" cy="47050"/>
            </a:xfrm>
            <a:custGeom>
              <a:avLst/>
              <a:gdLst/>
              <a:ahLst/>
              <a:cxnLst/>
              <a:rect l="l" t="t" r="r" b="b"/>
              <a:pathLst>
                <a:path w="1882" h="1882" extrusionOk="0">
                  <a:moveTo>
                    <a:pt x="941" y="1"/>
                  </a:moveTo>
                  <a:cubicBezTo>
                    <a:pt x="418" y="1"/>
                    <a:pt x="1" y="417"/>
                    <a:pt x="1" y="941"/>
                  </a:cubicBezTo>
                  <a:cubicBezTo>
                    <a:pt x="1" y="1465"/>
                    <a:pt x="418" y="1882"/>
                    <a:pt x="941" y="1882"/>
                  </a:cubicBezTo>
                  <a:cubicBezTo>
                    <a:pt x="1453" y="1882"/>
                    <a:pt x="1882" y="1465"/>
                    <a:pt x="1882" y="941"/>
                  </a:cubicBezTo>
                  <a:cubicBezTo>
                    <a:pt x="1882" y="417"/>
                    <a:pt x="1453" y="1"/>
                    <a:pt x="941" y="1"/>
                  </a:cubicBezTo>
                  <a:close/>
                </a:path>
              </a:pathLst>
            </a:custGeom>
            <a:solidFill>
              <a:srgbClr val="FFFFFF">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 name="Google Shape;279;p19"/>
            <p:cNvSpPr/>
            <p:nvPr/>
          </p:nvSpPr>
          <p:spPr>
            <a:xfrm>
              <a:off x="7093425" y="2065125"/>
              <a:ext cx="47075" cy="47050"/>
            </a:xfrm>
            <a:custGeom>
              <a:avLst/>
              <a:gdLst/>
              <a:ahLst/>
              <a:cxnLst/>
              <a:rect l="l" t="t" r="r" b="b"/>
              <a:pathLst>
                <a:path w="1883" h="1882" extrusionOk="0">
                  <a:moveTo>
                    <a:pt x="941" y="0"/>
                  </a:moveTo>
                  <a:cubicBezTo>
                    <a:pt x="429" y="0"/>
                    <a:pt x="1" y="429"/>
                    <a:pt x="1" y="941"/>
                  </a:cubicBezTo>
                  <a:cubicBezTo>
                    <a:pt x="1" y="1465"/>
                    <a:pt x="429" y="1881"/>
                    <a:pt x="941" y="1881"/>
                  </a:cubicBezTo>
                  <a:cubicBezTo>
                    <a:pt x="1465" y="1881"/>
                    <a:pt x="1882" y="1465"/>
                    <a:pt x="1882" y="941"/>
                  </a:cubicBezTo>
                  <a:cubicBezTo>
                    <a:pt x="1882" y="429"/>
                    <a:pt x="1465" y="0"/>
                    <a:pt x="941" y="0"/>
                  </a:cubicBezTo>
                  <a:close/>
                </a:path>
              </a:pathLst>
            </a:custGeom>
            <a:solidFill>
              <a:srgbClr val="FFFFFF">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 name="Google Shape;280;p19"/>
            <p:cNvSpPr/>
            <p:nvPr/>
          </p:nvSpPr>
          <p:spPr>
            <a:xfrm>
              <a:off x="1627275" y="4545175"/>
              <a:ext cx="47050" cy="47050"/>
            </a:xfrm>
            <a:custGeom>
              <a:avLst/>
              <a:gdLst/>
              <a:ahLst/>
              <a:cxnLst/>
              <a:rect l="l" t="t" r="r" b="b"/>
              <a:pathLst>
                <a:path w="1882" h="1882" extrusionOk="0">
                  <a:moveTo>
                    <a:pt x="941" y="1"/>
                  </a:moveTo>
                  <a:cubicBezTo>
                    <a:pt x="417" y="1"/>
                    <a:pt x="0" y="417"/>
                    <a:pt x="0" y="941"/>
                  </a:cubicBezTo>
                  <a:cubicBezTo>
                    <a:pt x="0" y="1465"/>
                    <a:pt x="417" y="1882"/>
                    <a:pt x="941" y="1882"/>
                  </a:cubicBezTo>
                  <a:cubicBezTo>
                    <a:pt x="1453" y="1882"/>
                    <a:pt x="1882" y="1465"/>
                    <a:pt x="1882" y="941"/>
                  </a:cubicBezTo>
                  <a:cubicBezTo>
                    <a:pt x="1882" y="417"/>
                    <a:pt x="1453" y="1"/>
                    <a:pt x="941" y="1"/>
                  </a:cubicBezTo>
                  <a:close/>
                </a:path>
              </a:pathLst>
            </a:custGeom>
            <a:solidFill>
              <a:srgbClr val="FFFFFF">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 name="Google Shape;281;p19"/>
            <p:cNvSpPr/>
            <p:nvPr/>
          </p:nvSpPr>
          <p:spPr>
            <a:xfrm>
              <a:off x="7224700" y="2065125"/>
              <a:ext cx="47350" cy="47050"/>
            </a:xfrm>
            <a:custGeom>
              <a:avLst/>
              <a:gdLst/>
              <a:ahLst/>
              <a:cxnLst/>
              <a:rect l="l" t="t" r="r" b="b"/>
              <a:pathLst>
                <a:path w="1894" h="1882" extrusionOk="0">
                  <a:moveTo>
                    <a:pt x="953" y="0"/>
                  </a:moveTo>
                  <a:cubicBezTo>
                    <a:pt x="429" y="0"/>
                    <a:pt x="1" y="429"/>
                    <a:pt x="1" y="941"/>
                  </a:cubicBezTo>
                  <a:cubicBezTo>
                    <a:pt x="1" y="1465"/>
                    <a:pt x="429" y="1881"/>
                    <a:pt x="953" y="1881"/>
                  </a:cubicBezTo>
                  <a:cubicBezTo>
                    <a:pt x="1465" y="1881"/>
                    <a:pt x="1894" y="1465"/>
                    <a:pt x="1894" y="941"/>
                  </a:cubicBezTo>
                  <a:cubicBezTo>
                    <a:pt x="1894" y="429"/>
                    <a:pt x="1465" y="0"/>
                    <a:pt x="953" y="0"/>
                  </a:cubicBezTo>
                  <a:close/>
                </a:path>
              </a:pathLst>
            </a:custGeom>
            <a:solidFill>
              <a:srgbClr val="FFFFFF">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 name="Google Shape;282;p19"/>
            <p:cNvSpPr/>
            <p:nvPr/>
          </p:nvSpPr>
          <p:spPr>
            <a:xfrm>
              <a:off x="1013200" y="4706200"/>
              <a:ext cx="47075" cy="47075"/>
            </a:xfrm>
            <a:custGeom>
              <a:avLst/>
              <a:gdLst/>
              <a:ahLst/>
              <a:cxnLst/>
              <a:rect l="l" t="t" r="r" b="b"/>
              <a:pathLst>
                <a:path w="1883" h="1883" extrusionOk="0">
                  <a:moveTo>
                    <a:pt x="941" y="1"/>
                  </a:moveTo>
                  <a:cubicBezTo>
                    <a:pt x="418" y="1"/>
                    <a:pt x="1" y="418"/>
                    <a:pt x="1" y="942"/>
                  </a:cubicBezTo>
                  <a:cubicBezTo>
                    <a:pt x="1" y="1465"/>
                    <a:pt x="418" y="1882"/>
                    <a:pt x="941" y="1882"/>
                  </a:cubicBezTo>
                  <a:cubicBezTo>
                    <a:pt x="1453" y="1882"/>
                    <a:pt x="1882" y="1465"/>
                    <a:pt x="1882" y="942"/>
                  </a:cubicBezTo>
                  <a:cubicBezTo>
                    <a:pt x="1882" y="418"/>
                    <a:pt x="1453" y="1"/>
                    <a:pt x="941" y="1"/>
                  </a:cubicBezTo>
                  <a:close/>
                </a:path>
              </a:pathLst>
            </a:custGeom>
            <a:solidFill>
              <a:srgbClr val="FFFFFF">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3" name="Google Shape;283;p19"/>
            <p:cNvSpPr/>
            <p:nvPr/>
          </p:nvSpPr>
          <p:spPr>
            <a:xfrm>
              <a:off x="6610625" y="2226150"/>
              <a:ext cx="47350" cy="47050"/>
            </a:xfrm>
            <a:custGeom>
              <a:avLst/>
              <a:gdLst/>
              <a:ahLst/>
              <a:cxnLst/>
              <a:rect l="l" t="t" r="r" b="b"/>
              <a:pathLst>
                <a:path w="1894" h="1882" extrusionOk="0">
                  <a:moveTo>
                    <a:pt x="953" y="0"/>
                  </a:moveTo>
                  <a:cubicBezTo>
                    <a:pt x="430" y="0"/>
                    <a:pt x="1" y="417"/>
                    <a:pt x="1" y="941"/>
                  </a:cubicBezTo>
                  <a:cubicBezTo>
                    <a:pt x="1" y="1465"/>
                    <a:pt x="430" y="1882"/>
                    <a:pt x="953" y="1882"/>
                  </a:cubicBezTo>
                  <a:cubicBezTo>
                    <a:pt x="1465" y="1882"/>
                    <a:pt x="1894" y="1465"/>
                    <a:pt x="1894" y="941"/>
                  </a:cubicBezTo>
                  <a:cubicBezTo>
                    <a:pt x="1894" y="417"/>
                    <a:pt x="1465" y="0"/>
                    <a:pt x="953" y="0"/>
                  </a:cubicBezTo>
                  <a:close/>
                </a:path>
              </a:pathLst>
            </a:custGeom>
            <a:solidFill>
              <a:srgbClr val="FFFFFF">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4" name="Google Shape;284;p19"/>
            <p:cNvSpPr/>
            <p:nvPr/>
          </p:nvSpPr>
          <p:spPr>
            <a:xfrm>
              <a:off x="1173950" y="4706200"/>
              <a:ext cx="47350" cy="47075"/>
            </a:xfrm>
            <a:custGeom>
              <a:avLst/>
              <a:gdLst/>
              <a:ahLst/>
              <a:cxnLst/>
              <a:rect l="l" t="t" r="r" b="b"/>
              <a:pathLst>
                <a:path w="1894" h="1883" extrusionOk="0">
                  <a:moveTo>
                    <a:pt x="941" y="1"/>
                  </a:moveTo>
                  <a:cubicBezTo>
                    <a:pt x="429" y="1"/>
                    <a:pt x="0" y="418"/>
                    <a:pt x="0" y="942"/>
                  </a:cubicBezTo>
                  <a:cubicBezTo>
                    <a:pt x="0" y="1465"/>
                    <a:pt x="429" y="1882"/>
                    <a:pt x="941" y="1882"/>
                  </a:cubicBezTo>
                  <a:cubicBezTo>
                    <a:pt x="1465" y="1882"/>
                    <a:pt x="1893" y="1465"/>
                    <a:pt x="1893" y="942"/>
                  </a:cubicBezTo>
                  <a:cubicBezTo>
                    <a:pt x="1893" y="418"/>
                    <a:pt x="1465" y="1"/>
                    <a:pt x="941" y="1"/>
                  </a:cubicBezTo>
                  <a:close/>
                </a:path>
              </a:pathLst>
            </a:custGeom>
            <a:solidFill>
              <a:srgbClr val="FFFFFF">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5" name="Google Shape;285;p19"/>
            <p:cNvSpPr/>
            <p:nvPr/>
          </p:nvSpPr>
          <p:spPr>
            <a:xfrm>
              <a:off x="6771675" y="2226150"/>
              <a:ext cx="47050" cy="47050"/>
            </a:xfrm>
            <a:custGeom>
              <a:avLst/>
              <a:gdLst/>
              <a:ahLst/>
              <a:cxnLst/>
              <a:rect l="l" t="t" r="r" b="b"/>
              <a:pathLst>
                <a:path w="1882" h="1882" extrusionOk="0">
                  <a:moveTo>
                    <a:pt x="941" y="0"/>
                  </a:moveTo>
                  <a:cubicBezTo>
                    <a:pt x="429" y="0"/>
                    <a:pt x="0" y="417"/>
                    <a:pt x="0" y="941"/>
                  </a:cubicBezTo>
                  <a:cubicBezTo>
                    <a:pt x="0" y="1465"/>
                    <a:pt x="429" y="1882"/>
                    <a:pt x="941" y="1882"/>
                  </a:cubicBezTo>
                  <a:cubicBezTo>
                    <a:pt x="1465" y="1882"/>
                    <a:pt x="1881" y="1465"/>
                    <a:pt x="1881" y="941"/>
                  </a:cubicBezTo>
                  <a:cubicBezTo>
                    <a:pt x="1881" y="417"/>
                    <a:pt x="1465" y="0"/>
                    <a:pt x="941" y="0"/>
                  </a:cubicBezTo>
                  <a:close/>
                </a:path>
              </a:pathLst>
            </a:custGeom>
            <a:solidFill>
              <a:srgbClr val="FFFFFF">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6" name="Google Shape;286;p19"/>
            <p:cNvSpPr/>
            <p:nvPr/>
          </p:nvSpPr>
          <p:spPr>
            <a:xfrm>
              <a:off x="1334975" y="4706200"/>
              <a:ext cx="47050" cy="47075"/>
            </a:xfrm>
            <a:custGeom>
              <a:avLst/>
              <a:gdLst/>
              <a:ahLst/>
              <a:cxnLst/>
              <a:rect l="l" t="t" r="r" b="b"/>
              <a:pathLst>
                <a:path w="1882" h="1883" extrusionOk="0">
                  <a:moveTo>
                    <a:pt x="941" y="1"/>
                  </a:moveTo>
                  <a:cubicBezTo>
                    <a:pt x="417" y="1"/>
                    <a:pt x="1" y="418"/>
                    <a:pt x="1" y="942"/>
                  </a:cubicBezTo>
                  <a:cubicBezTo>
                    <a:pt x="1" y="1465"/>
                    <a:pt x="417" y="1882"/>
                    <a:pt x="941" y="1882"/>
                  </a:cubicBezTo>
                  <a:cubicBezTo>
                    <a:pt x="1465" y="1882"/>
                    <a:pt x="1882" y="1465"/>
                    <a:pt x="1882" y="942"/>
                  </a:cubicBezTo>
                  <a:cubicBezTo>
                    <a:pt x="1882" y="418"/>
                    <a:pt x="1465" y="1"/>
                    <a:pt x="941" y="1"/>
                  </a:cubicBezTo>
                  <a:close/>
                </a:path>
              </a:pathLst>
            </a:custGeom>
            <a:solidFill>
              <a:srgbClr val="FFFFFF">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7" name="Google Shape;287;p19"/>
            <p:cNvSpPr/>
            <p:nvPr/>
          </p:nvSpPr>
          <p:spPr>
            <a:xfrm>
              <a:off x="6932700" y="2226150"/>
              <a:ext cx="47050" cy="47050"/>
            </a:xfrm>
            <a:custGeom>
              <a:avLst/>
              <a:gdLst/>
              <a:ahLst/>
              <a:cxnLst/>
              <a:rect l="l" t="t" r="r" b="b"/>
              <a:pathLst>
                <a:path w="1882" h="1882" extrusionOk="0">
                  <a:moveTo>
                    <a:pt x="941" y="0"/>
                  </a:moveTo>
                  <a:cubicBezTo>
                    <a:pt x="417" y="0"/>
                    <a:pt x="0" y="417"/>
                    <a:pt x="0" y="941"/>
                  </a:cubicBezTo>
                  <a:cubicBezTo>
                    <a:pt x="0" y="1465"/>
                    <a:pt x="417" y="1882"/>
                    <a:pt x="941" y="1882"/>
                  </a:cubicBezTo>
                  <a:cubicBezTo>
                    <a:pt x="1453" y="1882"/>
                    <a:pt x="1882" y="1465"/>
                    <a:pt x="1882" y="941"/>
                  </a:cubicBezTo>
                  <a:cubicBezTo>
                    <a:pt x="1882" y="417"/>
                    <a:pt x="1453" y="0"/>
                    <a:pt x="941" y="0"/>
                  </a:cubicBezTo>
                  <a:close/>
                </a:path>
              </a:pathLst>
            </a:custGeom>
            <a:solidFill>
              <a:srgbClr val="FFFFFF">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 name="Google Shape;288;p19"/>
            <p:cNvSpPr/>
            <p:nvPr/>
          </p:nvSpPr>
          <p:spPr>
            <a:xfrm>
              <a:off x="1496000" y="4706200"/>
              <a:ext cx="47050" cy="47075"/>
            </a:xfrm>
            <a:custGeom>
              <a:avLst/>
              <a:gdLst/>
              <a:ahLst/>
              <a:cxnLst/>
              <a:rect l="l" t="t" r="r" b="b"/>
              <a:pathLst>
                <a:path w="1882" h="1883" extrusionOk="0">
                  <a:moveTo>
                    <a:pt x="941" y="1"/>
                  </a:moveTo>
                  <a:cubicBezTo>
                    <a:pt x="418" y="1"/>
                    <a:pt x="1" y="418"/>
                    <a:pt x="1" y="942"/>
                  </a:cubicBezTo>
                  <a:cubicBezTo>
                    <a:pt x="1" y="1465"/>
                    <a:pt x="418" y="1882"/>
                    <a:pt x="941" y="1882"/>
                  </a:cubicBezTo>
                  <a:cubicBezTo>
                    <a:pt x="1453" y="1882"/>
                    <a:pt x="1882" y="1465"/>
                    <a:pt x="1882" y="942"/>
                  </a:cubicBezTo>
                  <a:cubicBezTo>
                    <a:pt x="1882" y="418"/>
                    <a:pt x="1453" y="1"/>
                    <a:pt x="941" y="1"/>
                  </a:cubicBezTo>
                  <a:close/>
                </a:path>
              </a:pathLst>
            </a:custGeom>
            <a:solidFill>
              <a:srgbClr val="FFFFFF">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 name="Google Shape;289;p19"/>
            <p:cNvSpPr/>
            <p:nvPr/>
          </p:nvSpPr>
          <p:spPr>
            <a:xfrm>
              <a:off x="7093425" y="2226150"/>
              <a:ext cx="47075" cy="47050"/>
            </a:xfrm>
            <a:custGeom>
              <a:avLst/>
              <a:gdLst/>
              <a:ahLst/>
              <a:cxnLst/>
              <a:rect l="l" t="t" r="r" b="b"/>
              <a:pathLst>
                <a:path w="1883" h="1882" extrusionOk="0">
                  <a:moveTo>
                    <a:pt x="941" y="0"/>
                  </a:moveTo>
                  <a:cubicBezTo>
                    <a:pt x="429" y="0"/>
                    <a:pt x="1" y="417"/>
                    <a:pt x="1" y="941"/>
                  </a:cubicBezTo>
                  <a:cubicBezTo>
                    <a:pt x="1" y="1465"/>
                    <a:pt x="429" y="1882"/>
                    <a:pt x="941" y="1882"/>
                  </a:cubicBezTo>
                  <a:cubicBezTo>
                    <a:pt x="1465" y="1882"/>
                    <a:pt x="1882" y="1465"/>
                    <a:pt x="1882" y="941"/>
                  </a:cubicBezTo>
                  <a:cubicBezTo>
                    <a:pt x="1882" y="417"/>
                    <a:pt x="1465" y="0"/>
                    <a:pt x="941" y="0"/>
                  </a:cubicBezTo>
                  <a:close/>
                </a:path>
              </a:pathLst>
            </a:custGeom>
            <a:solidFill>
              <a:srgbClr val="FFFFFF">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 name="Google Shape;290;p19"/>
            <p:cNvSpPr/>
            <p:nvPr/>
          </p:nvSpPr>
          <p:spPr>
            <a:xfrm>
              <a:off x="1627275" y="4706200"/>
              <a:ext cx="47050" cy="47075"/>
            </a:xfrm>
            <a:custGeom>
              <a:avLst/>
              <a:gdLst/>
              <a:ahLst/>
              <a:cxnLst/>
              <a:rect l="l" t="t" r="r" b="b"/>
              <a:pathLst>
                <a:path w="1882" h="1883" extrusionOk="0">
                  <a:moveTo>
                    <a:pt x="941" y="1"/>
                  </a:moveTo>
                  <a:cubicBezTo>
                    <a:pt x="417" y="1"/>
                    <a:pt x="0" y="418"/>
                    <a:pt x="0" y="942"/>
                  </a:cubicBezTo>
                  <a:cubicBezTo>
                    <a:pt x="0" y="1465"/>
                    <a:pt x="417" y="1882"/>
                    <a:pt x="941" y="1882"/>
                  </a:cubicBezTo>
                  <a:cubicBezTo>
                    <a:pt x="1453" y="1882"/>
                    <a:pt x="1882" y="1465"/>
                    <a:pt x="1882" y="942"/>
                  </a:cubicBezTo>
                  <a:cubicBezTo>
                    <a:pt x="1882" y="418"/>
                    <a:pt x="1453" y="1"/>
                    <a:pt x="941" y="1"/>
                  </a:cubicBezTo>
                  <a:close/>
                </a:path>
              </a:pathLst>
            </a:custGeom>
            <a:solidFill>
              <a:srgbClr val="FFFFFF">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 name="Google Shape;291;p19"/>
            <p:cNvSpPr/>
            <p:nvPr/>
          </p:nvSpPr>
          <p:spPr>
            <a:xfrm>
              <a:off x="7224700" y="2226150"/>
              <a:ext cx="47350" cy="47050"/>
            </a:xfrm>
            <a:custGeom>
              <a:avLst/>
              <a:gdLst/>
              <a:ahLst/>
              <a:cxnLst/>
              <a:rect l="l" t="t" r="r" b="b"/>
              <a:pathLst>
                <a:path w="1894" h="1882" extrusionOk="0">
                  <a:moveTo>
                    <a:pt x="953" y="0"/>
                  </a:moveTo>
                  <a:cubicBezTo>
                    <a:pt x="429" y="0"/>
                    <a:pt x="1" y="417"/>
                    <a:pt x="1" y="941"/>
                  </a:cubicBezTo>
                  <a:cubicBezTo>
                    <a:pt x="1" y="1465"/>
                    <a:pt x="429" y="1882"/>
                    <a:pt x="953" y="1882"/>
                  </a:cubicBezTo>
                  <a:cubicBezTo>
                    <a:pt x="1465" y="1882"/>
                    <a:pt x="1894" y="1465"/>
                    <a:pt x="1894" y="941"/>
                  </a:cubicBezTo>
                  <a:cubicBezTo>
                    <a:pt x="1894" y="417"/>
                    <a:pt x="1465" y="0"/>
                    <a:pt x="953" y="0"/>
                  </a:cubicBezTo>
                  <a:close/>
                </a:path>
              </a:pathLst>
            </a:custGeom>
            <a:solidFill>
              <a:srgbClr val="FFFFFF">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 name="Google Shape;292;p19"/>
            <p:cNvSpPr/>
            <p:nvPr/>
          </p:nvSpPr>
          <p:spPr>
            <a:xfrm>
              <a:off x="369375" y="3417950"/>
              <a:ext cx="47050" cy="47075"/>
            </a:xfrm>
            <a:custGeom>
              <a:avLst/>
              <a:gdLst/>
              <a:ahLst/>
              <a:cxnLst/>
              <a:rect l="l" t="t" r="r" b="b"/>
              <a:pathLst>
                <a:path w="1882" h="1883" extrusionOk="0">
                  <a:moveTo>
                    <a:pt x="941" y="1"/>
                  </a:moveTo>
                  <a:cubicBezTo>
                    <a:pt x="417" y="1"/>
                    <a:pt x="1" y="430"/>
                    <a:pt x="1" y="941"/>
                  </a:cubicBezTo>
                  <a:cubicBezTo>
                    <a:pt x="1" y="1465"/>
                    <a:pt x="417" y="1882"/>
                    <a:pt x="941" y="1882"/>
                  </a:cubicBezTo>
                  <a:cubicBezTo>
                    <a:pt x="1465" y="1882"/>
                    <a:pt x="1882" y="1465"/>
                    <a:pt x="1882" y="941"/>
                  </a:cubicBezTo>
                  <a:cubicBezTo>
                    <a:pt x="1882" y="430"/>
                    <a:pt x="1465" y="1"/>
                    <a:pt x="941" y="1"/>
                  </a:cubicBezTo>
                  <a:close/>
                </a:path>
              </a:pathLst>
            </a:custGeom>
            <a:solidFill>
              <a:srgbClr val="FFFFFF">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 name="Google Shape;293;p19"/>
            <p:cNvSpPr/>
            <p:nvPr/>
          </p:nvSpPr>
          <p:spPr>
            <a:xfrm>
              <a:off x="5967100" y="937900"/>
              <a:ext cx="47050" cy="47350"/>
            </a:xfrm>
            <a:custGeom>
              <a:avLst/>
              <a:gdLst/>
              <a:ahLst/>
              <a:cxnLst/>
              <a:rect l="l" t="t" r="r" b="b"/>
              <a:pathLst>
                <a:path w="1882" h="1894" extrusionOk="0">
                  <a:moveTo>
                    <a:pt x="941" y="0"/>
                  </a:moveTo>
                  <a:cubicBezTo>
                    <a:pt x="417" y="0"/>
                    <a:pt x="1" y="429"/>
                    <a:pt x="1" y="953"/>
                  </a:cubicBezTo>
                  <a:cubicBezTo>
                    <a:pt x="1" y="1465"/>
                    <a:pt x="417" y="1893"/>
                    <a:pt x="941" y="1893"/>
                  </a:cubicBezTo>
                  <a:cubicBezTo>
                    <a:pt x="1453" y="1893"/>
                    <a:pt x="1882" y="1465"/>
                    <a:pt x="1882" y="953"/>
                  </a:cubicBezTo>
                  <a:cubicBezTo>
                    <a:pt x="1882" y="429"/>
                    <a:pt x="1453" y="0"/>
                    <a:pt x="941" y="0"/>
                  </a:cubicBezTo>
                  <a:close/>
                </a:path>
              </a:pathLst>
            </a:custGeom>
            <a:solidFill>
              <a:srgbClr val="FFFFFF">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 name="Google Shape;294;p19"/>
            <p:cNvSpPr/>
            <p:nvPr/>
          </p:nvSpPr>
          <p:spPr>
            <a:xfrm>
              <a:off x="530125" y="3417950"/>
              <a:ext cx="47350" cy="47075"/>
            </a:xfrm>
            <a:custGeom>
              <a:avLst/>
              <a:gdLst/>
              <a:ahLst/>
              <a:cxnLst/>
              <a:rect l="l" t="t" r="r" b="b"/>
              <a:pathLst>
                <a:path w="1894" h="1883" extrusionOk="0">
                  <a:moveTo>
                    <a:pt x="953" y="1"/>
                  </a:moveTo>
                  <a:cubicBezTo>
                    <a:pt x="429" y="1"/>
                    <a:pt x="0" y="430"/>
                    <a:pt x="0" y="941"/>
                  </a:cubicBezTo>
                  <a:cubicBezTo>
                    <a:pt x="0" y="1465"/>
                    <a:pt x="429" y="1882"/>
                    <a:pt x="953" y="1882"/>
                  </a:cubicBezTo>
                  <a:cubicBezTo>
                    <a:pt x="1465" y="1882"/>
                    <a:pt x="1893" y="1465"/>
                    <a:pt x="1893" y="941"/>
                  </a:cubicBezTo>
                  <a:cubicBezTo>
                    <a:pt x="1893" y="430"/>
                    <a:pt x="1465" y="1"/>
                    <a:pt x="953" y="1"/>
                  </a:cubicBezTo>
                  <a:close/>
                </a:path>
              </a:pathLst>
            </a:custGeom>
            <a:solidFill>
              <a:srgbClr val="FFFFFF">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 name="Google Shape;295;p19"/>
            <p:cNvSpPr/>
            <p:nvPr/>
          </p:nvSpPr>
          <p:spPr>
            <a:xfrm>
              <a:off x="6127825" y="937900"/>
              <a:ext cx="47075" cy="47350"/>
            </a:xfrm>
            <a:custGeom>
              <a:avLst/>
              <a:gdLst/>
              <a:ahLst/>
              <a:cxnLst/>
              <a:rect l="l" t="t" r="r" b="b"/>
              <a:pathLst>
                <a:path w="1883" h="1894" extrusionOk="0">
                  <a:moveTo>
                    <a:pt x="942" y="0"/>
                  </a:moveTo>
                  <a:cubicBezTo>
                    <a:pt x="430" y="0"/>
                    <a:pt x="1" y="429"/>
                    <a:pt x="1" y="953"/>
                  </a:cubicBezTo>
                  <a:cubicBezTo>
                    <a:pt x="1" y="1465"/>
                    <a:pt x="430" y="1893"/>
                    <a:pt x="942" y="1893"/>
                  </a:cubicBezTo>
                  <a:cubicBezTo>
                    <a:pt x="1465" y="1893"/>
                    <a:pt x="1882" y="1465"/>
                    <a:pt x="1882" y="953"/>
                  </a:cubicBezTo>
                  <a:cubicBezTo>
                    <a:pt x="1882" y="429"/>
                    <a:pt x="1465" y="0"/>
                    <a:pt x="942" y="0"/>
                  </a:cubicBezTo>
                  <a:close/>
                </a:path>
              </a:pathLst>
            </a:custGeom>
            <a:solidFill>
              <a:srgbClr val="FFFFFF">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 name="Google Shape;296;p19"/>
            <p:cNvSpPr/>
            <p:nvPr/>
          </p:nvSpPr>
          <p:spPr>
            <a:xfrm>
              <a:off x="691150" y="3417950"/>
              <a:ext cx="47050" cy="47075"/>
            </a:xfrm>
            <a:custGeom>
              <a:avLst/>
              <a:gdLst/>
              <a:ahLst/>
              <a:cxnLst/>
              <a:rect l="l" t="t" r="r" b="b"/>
              <a:pathLst>
                <a:path w="1882" h="1883" extrusionOk="0">
                  <a:moveTo>
                    <a:pt x="941" y="1"/>
                  </a:moveTo>
                  <a:cubicBezTo>
                    <a:pt x="429" y="1"/>
                    <a:pt x="0" y="430"/>
                    <a:pt x="0" y="941"/>
                  </a:cubicBezTo>
                  <a:cubicBezTo>
                    <a:pt x="0" y="1465"/>
                    <a:pt x="429" y="1882"/>
                    <a:pt x="941" y="1882"/>
                  </a:cubicBezTo>
                  <a:cubicBezTo>
                    <a:pt x="1465" y="1882"/>
                    <a:pt x="1882" y="1465"/>
                    <a:pt x="1882" y="941"/>
                  </a:cubicBezTo>
                  <a:cubicBezTo>
                    <a:pt x="1882" y="430"/>
                    <a:pt x="1465" y="1"/>
                    <a:pt x="941" y="1"/>
                  </a:cubicBezTo>
                  <a:close/>
                </a:path>
              </a:pathLst>
            </a:custGeom>
            <a:solidFill>
              <a:srgbClr val="FFFFFF">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7" name="Google Shape;297;p19"/>
            <p:cNvSpPr/>
            <p:nvPr/>
          </p:nvSpPr>
          <p:spPr>
            <a:xfrm>
              <a:off x="6288875" y="937900"/>
              <a:ext cx="47050" cy="47350"/>
            </a:xfrm>
            <a:custGeom>
              <a:avLst/>
              <a:gdLst/>
              <a:ahLst/>
              <a:cxnLst/>
              <a:rect l="l" t="t" r="r" b="b"/>
              <a:pathLst>
                <a:path w="1882" h="1894" extrusionOk="0">
                  <a:moveTo>
                    <a:pt x="941" y="0"/>
                  </a:moveTo>
                  <a:cubicBezTo>
                    <a:pt x="417" y="0"/>
                    <a:pt x="0" y="429"/>
                    <a:pt x="0" y="953"/>
                  </a:cubicBezTo>
                  <a:cubicBezTo>
                    <a:pt x="0" y="1465"/>
                    <a:pt x="417" y="1893"/>
                    <a:pt x="941" y="1893"/>
                  </a:cubicBezTo>
                  <a:cubicBezTo>
                    <a:pt x="1465" y="1893"/>
                    <a:pt x="1881" y="1465"/>
                    <a:pt x="1881" y="953"/>
                  </a:cubicBezTo>
                  <a:cubicBezTo>
                    <a:pt x="1881" y="429"/>
                    <a:pt x="1465" y="0"/>
                    <a:pt x="941" y="0"/>
                  </a:cubicBezTo>
                  <a:close/>
                </a:path>
              </a:pathLst>
            </a:custGeom>
            <a:solidFill>
              <a:srgbClr val="FFFFFF">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8" name="Google Shape;298;p19"/>
            <p:cNvSpPr/>
            <p:nvPr/>
          </p:nvSpPr>
          <p:spPr>
            <a:xfrm>
              <a:off x="852175" y="3417950"/>
              <a:ext cx="47050" cy="47075"/>
            </a:xfrm>
            <a:custGeom>
              <a:avLst/>
              <a:gdLst/>
              <a:ahLst/>
              <a:cxnLst/>
              <a:rect l="l" t="t" r="r" b="b"/>
              <a:pathLst>
                <a:path w="1882" h="1883" extrusionOk="0">
                  <a:moveTo>
                    <a:pt x="941" y="1"/>
                  </a:moveTo>
                  <a:cubicBezTo>
                    <a:pt x="417" y="1"/>
                    <a:pt x="1" y="430"/>
                    <a:pt x="1" y="941"/>
                  </a:cubicBezTo>
                  <a:cubicBezTo>
                    <a:pt x="1" y="1465"/>
                    <a:pt x="417" y="1882"/>
                    <a:pt x="941" y="1882"/>
                  </a:cubicBezTo>
                  <a:cubicBezTo>
                    <a:pt x="1453" y="1882"/>
                    <a:pt x="1882" y="1465"/>
                    <a:pt x="1882" y="941"/>
                  </a:cubicBezTo>
                  <a:cubicBezTo>
                    <a:pt x="1882" y="430"/>
                    <a:pt x="1453" y="1"/>
                    <a:pt x="941" y="1"/>
                  </a:cubicBezTo>
                  <a:close/>
                </a:path>
              </a:pathLst>
            </a:custGeom>
            <a:solidFill>
              <a:srgbClr val="FFFFFF">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9" name="Google Shape;299;p19"/>
            <p:cNvSpPr/>
            <p:nvPr/>
          </p:nvSpPr>
          <p:spPr>
            <a:xfrm>
              <a:off x="6449600" y="937900"/>
              <a:ext cx="47350" cy="47350"/>
            </a:xfrm>
            <a:custGeom>
              <a:avLst/>
              <a:gdLst/>
              <a:ahLst/>
              <a:cxnLst/>
              <a:rect l="l" t="t" r="r" b="b"/>
              <a:pathLst>
                <a:path w="1894" h="1894" extrusionOk="0">
                  <a:moveTo>
                    <a:pt x="953" y="0"/>
                  </a:moveTo>
                  <a:cubicBezTo>
                    <a:pt x="429" y="0"/>
                    <a:pt x="1" y="429"/>
                    <a:pt x="1" y="953"/>
                  </a:cubicBezTo>
                  <a:cubicBezTo>
                    <a:pt x="1" y="1465"/>
                    <a:pt x="429" y="1893"/>
                    <a:pt x="953" y="1893"/>
                  </a:cubicBezTo>
                  <a:cubicBezTo>
                    <a:pt x="1465" y="1893"/>
                    <a:pt x="1894" y="1465"/>
                    <a:pt x="1894" y="953"/>
                  </a:cubicBezTo>
                  <a:cubicBezTo>
                    <a:pt x="1894" y="429"/>
                    <a:pt x="1465" y="0"/>
                    <a:pt x="953" y="0"/>
                  </a:cubicBezTo>
                  <a:close/>
                </a:path>
              </a:pathLst>
            </a:custGeom>
            <a:solidFill>
              <a:srgbClr val="FFFFFF">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0" name="Google Shape;300;p19"/>
            <p:cNvSpPr/>
            <p:nvPr/>
          </p:nvSpPr>
          <p:spPr>
            <a:xfrm>
              <a:off x="369375" y="3579000"/>
              <a:ext cx="47050" cy="47050"/>
            </a:xfrm>
            <a:custGeom>
              <a:avLst/>
              <a:gdLst/>
              <a:ahLst/>
              <a:cxnLst/>
              <a:rect l="l" t="t" r="r" b="b"/>
              <a:pathLst>
                <a:path w="1882" h="1882" extrusionOk="0">
                  <a:moveTo>
                    <a:pt x="941" y="0"/>
                  </a:moveTo>
                  <a:cubicBezTo>
                    <a:pt x="417" y="0"/>
                    <a:pt x="1" y="417"/>
                    <a:pt x="1" y="941"/>
                  </a:cubicBezTo>
                  <a:cubicBezTo>
                    <a:pt x="1" y="1465"/>
                    <a:pt x="417" y="1881"/>
                    <a:pt x="941" y="1881"/>
                  </a:cubicBezTo>
                  <a:cubicBezTo>
                    <a:pt x="1465" y="1881"/>
                    <a:pt x="1882" y="1465"/>
                    <a:pt x="1882" y="941"/>
                  </a:cubicBezTo>
                  <a:cubicBezTo>
                    <a:pt x="1882" y="417"/>
                    <a:pt x="1465" y="0"/>
                    <a:pt x="941" y="0"/>
                  </a:cubicBezTo>
                  <a:close/>
                </a:path>
              </a:pathLst>
            </a:custGeom>
            <a:solidFill>
              <a:srgbClr val="FFFFFF">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1" name="Google Shape;301;p19"/>
            <p:cNvSpPr/>
            <p:nvPr/>
          </p:nvSpPr>
          <p:spPr>
            <a:xfrm>
              <a:off x="5967100" y="1098925"/>
              <a:ext cx="47050" cy="47050"/>
            </a:xfrm>
            <a:custGeom>
              <a:avLst/>
              <a:gdLst/>
              <a:ahLst/>
              <a:cxnLst/>
              <a:rect l="l" t="t" r="r" b="b"/>
              <a:pathLst>
                <a:path w="1882" h="1882" extrusionOk="0">
                  <a:moveTo>
                    <a:pt x="941" y="1"/>
                  </a:moveTo>
                  <a:cubicBezTo>
                    <a:pt x="417" y="1"/>
                    <a:pt x="1" y="429"/>
                    <a:pt x="1" y="941"/>
                  </a:cubicBezTo>
                  <a:cubicBezTo>
                    <a:pt x="1" y="1465"/>
                    <a:pt x="417" y="1882"/>
                    <a:pt x="941" y="1882"/>
                  </a:cubicBezTo>
                  <a:cubicBezTo>
                    <a:pt x="1453" y="1882"/>
                    <a:pt x="1882" y="1465"/>
                    <a:pt x="1882" y="941"/>
                  </a:cubicBezTo>
                  <a:cubicBezTo>
                    <a:pt x="1882" y="429"/>
                    <a:pt x="1453" y="1"/>
                    <a:pt x="941" y="1"/>
                  </a:cubicBezTo>
                  <a:close/>
                </a:path>
              </a:pathLst>
            </a:custGeom>
            <a:solidFill>
              <a:srgbClr val="FFFFFF">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 name="Google Shape;302;p19"/>
            <p:cNvSpPr/>
            <p:nvPr/>
          </p:nvSpPr>
          <p:spPr>
            <a:xfrm>
              <a:off x="530125" y="3579000"/>
              <a:ext cx="47350" cy="47050"/>
            </a:xfrm>
            <a:custGeom>
              <a:avLst/>
              <a:gdLst/>
              <a:ahLst/>
              <a:cxnLst/>
              <a:rect l="l" t="t" r="r" b="b"/>
              <a:pathLst>
                <a:path w="1894" h="1882" extrusionOk="0">
                  <a:moveTo>
                    <a:pt x="953" y="0"/>
                  </a:moveTo>
                  <a:cubicBezTo>
                    <a:pt x="429" y="0"/>
                    <a:pt x="0" y="417"/>
                    <a:pt x="0" y="941"/>
                  </a:cubicBezTo>
                  <a:cubicBezTo>
                    <a:pt x="0" y="1465"/>
                    <a:pt x="429" y="1881"/>
                    <a:pt x="953" y="1881"/>
                  </a:cubicBezTo>
                  <a:cubicBezTo>
                    <a:pt x="1465" y="1881"/>
                    <a:pt x="1893" y="1465"/>
                    <a:pt x="1893" y="941"/>
                  </a:cubicBezTo>
                  <a:cubicBezTo>
                    <a:pt x="1893" y="417"/>
                    <a:pt x="1465" y="0"/>
                    <a:pt x="953" y="0"/>
                  </a:cubicBezTo>
                  <a:close/>
                </a:path>
              </a:pathLst>
            </a:custGeom>
            <a:solidFill>
              <a:srgbClr val="FFFFFF">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 name="Google Shape;303;p19"/>
            <p:cNvSpPr/>
            <p:nvPr/>
          </p:nvSpPr>
          <p:spPr>
            <a:xfrm>
              <a:off x="6127825" y="1098925"/>
              <a:ext cx="47075" cy="47050"/>
            </a:xfrm>
            <a:custGeom>
              <a:avLst/>
              <a:gdLst/>
              <a:ahLst/>
              <a:cxnLst/>
              <a:rect l="l" t="t" r="r" b="b"/>
              <a:pathLst>
                <a:path w="1883" h="1882" extrusionOk="0">
                  <a:moveTo>
                    <a:pt x="942" y="1"/>
                  </a:moveTo>
                  <a:cubicBezTo>
                    <a:pt x="430" y="1"/>
                    <a:pt x="1" y="429"/>
                    <a:pt x="1" y="941"/>
                  </a:cubicBezTo>
                  <a:cubicBezTo>
                    <a:pt x="1" y="1465"/>
                    <a:pt x="430" y="1882"/>
                    <a:pt x="942" y="1882"/>
                  </a:cubicBezTo>
                  <a:cubicBezTo>
                    <a:pt x="1465" y="1882"/>
                    <a:pt x="1882" y="1465"/>
                    <a:pt x="1882" y="941"/>
                  </a:cubicBezTo>
                  <a:cubicBezTo>
                    <a:pt x="1882" y="429"/>
                    <a:pt x="1465" y="1"/>
                    <a:pt x="942" y="1"/>
                  </a:cubicBezTo>
                  <a:close/>
                </a:path>
              </a:pathLst>
            </a:custGeom>
            <a:solidFill>
              <a:srgbClr val="FFFFFF">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 name="Google Shape;304;p19"/>
            <p:cNvSpPr/>
            <p:nvPr/>
          </p:nvSpPr>
          <p:spPr>
            <a:xfrm>
              <a:off x="691150" y="3579000"/>
              <a:ext cx="47050" cy="47050"/>
            </a:xfrm>
            <a:custGeom>
              <a:avLst/>
              <a:gdLst/>
              <a:ahLst/>
              <a:cxnLst/>
              <a:rect l="l" t="t" r="r" b="b"/>
              <a:pathLst>
                <a:path w="1882" h="1882" extrusionOk="0">
                  <a:moveTo>
                    <a:pt x="941" y="0"/>
                  </a:moveTo>
                  <a:cubicBezTo>
                    <a:pt x="429" y="0"/>
                    <a:pt x="0" y="417"/>
                    <a:pt x="0" y="941"/>
                  </a:cubicBezTo>
                  <a:cubicBezTo>
                    <a:pt x="0" y="1465"/>
                    <a:pt x="429" y="1881"/>
                    <a:pt x="941" y="1881"/>
                  </a:cubicBezTo>
                  <a:cubicBezTo>
                    <a:pt x="1465" y="1881"/>
                    <a:pt x="1882" y="1465"/>
                    <a:pt x="1882" y="941"/>
                  </a:cubicBezTo>
                  <a:cubicBezTo>
                    <a:pt x="1882" y="417"/>
                    <a:pt x="1465" y="0"/>
                    <a:pt x="941" y="0"/>
                  </a:cubicBezTo>
                  <a:close/>
                </a:path>
              </a:pathLst>
            </a:custGeom>
            <a:solidFill>
              <a:srgbClr val="FFFFFF">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5" name="Google Shape;305;p19"/>
            <p:cNvSpPr/>
            <p:nvPr/>
          </p:nvSpPr>
          <p:spPr>
            <a:xfrm>
              <a:off x="6288875" y="1098925"/>
              <a:ext cx="47050" cy="47050"/>
            </a:xfrm>
            <a:custGeom>
              <a:avLst/>
              <a:gdLst/>
              <a:ahLst/>
              <a:cxnLst/>
              <a:rect l="l" t="t" r="r" b="b"/>
              <a:pathLst>
                <a:path w="1882" h="1882" extrusionOk="0">
                  <a:moveTo>
                    <a:pt x="941" y="1"/>
                  </a:moveTo>
                  <a:cubicBezTo>
                    <a:pt x="417" y="1"/>
                    <a:pt x="0" y="429"/>
                    <a:pt x="0" y="941"/>
                  </a:cubicBezTo>
                  <a:cubicBezTo>
                    <a:pt x="0" y="1465"/>
                    <a:pt x="417" y="1882"/>
                    <a:pt x="941" y="1882"/>
                  </a:cubicBezTo>
                  <a:cubicBezTo>
                    <a:pt x="1465" y="1882"/>
                    <a:pt x="1881" y="1465"/>
                    <a:pt x="1881" y="941"/>
                  </a:cubicBezTo>
                  <a:cubicBezTo>
                    <a:pt x="1881" y="429"/>
                    <a:pt x="1465" y="1"/>
                    <a:pt x="941" y="1"/>
                  </a:cubicBezTo>
                  <a:close/>
                </a:path>
              </a:pathLst>
            </a:custGeom>
            <a:solidFill>
              <a:srgbClr val="FFFFFF">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6" name="Google Shape;306;p19"/>
            <p:cNvSpPr/>
            <p:nvPr/>
          </p:nvSpPr>
          <p:spPr>
            <a:xfrm>
              <a:off x="852175" y="3579000"/>
              <a:ext cx="47050" cy="47050"/>
            </a:xfrm>
            <a:custGeom>
              <a:avLst/>
              <a:gdLst/>
              <a:ahLst/>
              <a:cxnLst/>
              <a:rect l="l" t="t" r="r" b="b"/>
              <a:pathLst>
                <a:path w="1882" h="1882" extrusionOk="0">
                  <a:moveTo>
                    <a:pt x="941" y="0"/>
                  </a:moveTo>
                  <a:cubicBezTo>
                    <a:pt x="417" y="0"/>
                    <a:pt x="1" y="417"/>
                    <a:pt x="1" y="941"/>
                  </a:cubicBezTo>
                  <a:cubicBezTo>
                    <a:pt x="1" y="1465"/>
                    <a:pt x="417" y="1881"/>
                    <a:pt x="941" y="1881"/>
                  </a:cubicBezTo>
                  <a:cubicBezTo>
                    <a:pt x="1453" y="1881"/>
                    <a:pt x="1882" y="1465"/>
                    <a:pt x="1882" y="941"/>
                  </a:cubicBezTo>
                  <a:cubicBezTo>
                    <a:pt x="1882" y="417"/>
                    <a:pt x="1453" y="0"/>
                    <a:pt x="941" y="0"/>
                  </a:cubicBezTo>
                  <a:close/>
                </a:path>
              </a:pathLst>
            </a:custGeom>
            <a:solidFill>
              <a:srgbClr val="FFFFFF">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7" name="Google Shape;307;p19"/>
            <p:cNvSpPr/>
            <p:nvPr/>
          </p:nvSpPr>
          <p:spPr>
            <a:xfrm>
              <a:off x="6449600" y="1098925"/>
              <a:ext cx="47350" cy="47050"/>
            </a:xfrm>
            <a:custGeom>
              <a:avLst/>
              <a:gdLst/>
              <a:ahLst/>
              <a:cxnLst/>
              <a:rect l="l" t="t" r="r" b="b"/>
              <a:pathLst>
                <a:path w="1894" h="1882" extrusionOk="0">
                  <a:moveTo>
                    <a:pt x="953" y="1"/>
                  </a:moveTo>
                  <a:cubicBezTo>
                    <a:pt x="429" y="1"/>
                    <a:pt x="1" y="429"/>
                    <a:pt x="1" y="941"/>
                  </a:cubicBezTo>
                  <a:cubicBezTo>
                    <a:pt x="1" y="1465"/>
                    <a:pt x="429" y="1882"/>
                    <a:pt x="953" y="1882"/>
                  </a:cubicBezTo>
                  <a:cubicBezTo>
                    <a:pt x="1465" y="1882"/>
                    <a:pt x="1894" y="1465"/>
                    <a:pt x="1894" y="941"/>
                  </a:cubicBezTo>
                  <a:cubicBezTo>
                    <a:pt x="1894" y="429"/>
                    <a:pt x="1465" y="1"/>
                    <a:pt x="953" y="1"/>
                  </a:cubicBezTo>
                  <a:close/>
                </a:path>
              </a:pathLst>
            </a:custGeom>
            <a:solidFill>
              <a:srgbClr val="FFFFFF">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8" name="Google Shape;308;p19"/>
            <p:cNvSpPr/>
            <p:nvPr/>
          </p:nvSpPr>
          <p:spPr>
            <a:xfrm>
              <a:off x="369375" y="3740025"/>
              <a:ext cx="47050" cy="47050"/>
            </a:xfrm>
            <a:custGeom>
              <a:avLst/>
              <a:gdLst/>
              <a:ahLst/>
              <a:cxnLst/>
              <a:rect l="l" t="t" r="r" b="b"/>
              <a:pathLst>
                <a:path w="1882" h="1882" extrusionOk="0">
                  <a:moveTo>
                    <a:pt x="941" y="0"/>
                  </a:moveTo>
                  <a:cubicBezTo>
                    <a:pt x="417" y="0"/>
                    <a:pt x="1" y="417"/>
                    <a:pt x="1" y="941"/>
                  </a:cubicBezTo>
                  <a:cubicBezTo>
                    <a:pt x="1" y="1465"/>
                    <a:pt x="417" y="1882"/>
                    <a:pt x="941" y="1882"/>
                  </a:cubicBezTo>
                  <a:cubicBezTo>
                    <a:pt x="1465" y="1882"/>
                    <a:pt x="1882" y="1465"/>
                    <a:pt x="1882" y="941"/>
                  </a:cubicBezTo>
                  <a:cubicBezTo>
                    <a:pt x="1882" y="417"/>
                    <a:pt x="1465" y="0"/>
                    <a:pt x="941" y="0"/>
                  </a:cubicBezTo>
                  <a:close/>
                </a:path>
              </a:pathLst>
            </a:custGeom>
            <a:solidFill>
              <a:srgbClr val="FFFFFF">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9" name="Google Shape;309;p19"/>
            <p:cNvSpPr/>
            <p:nvPr/>
          </p:nvSpPr>
          <p:spPr>
            <a:xfrm>
              <a:off x="5967100" y="1259950"/>
              <a:ext cx="47050" cy="47075"/>
            </a:xfrm>
            <a:custGeom>
              <a:avLst/>
              <a:gdLst/>
              <a:ahLst/>
              <a:cxnLst/>
              <a:rect l="l" t="t" r="r" b="b"/>
              <a:pathLst>
                <a:path w="1882" h="1883" extrusionOk="0">
                  <a:moveTo>
                    <a:pt x="941" y="1"/>
                  </a:moveTo>
                  <a:cubicBezTo>
                    <a:pt x="417" y="1"/>
                    <a:pt x="1" y="418"/>
                    <a:pt x="1" y="941"/>
                  </a:cubicBezTo>
                  <a:cubicBezTo>
                    <a:pt x="1" y="1465"/>
                    <a:pt x="417" y="1882"/>
                    <a:pt x="941" y="1882"/>
                  </a:cubicBezTo>
                  <a:cubicBezTo>
                    <a:pt x="1453" y="1882"/>
                    <a:pt x="1882" y="1465"/>
                    <a:pt x="1882" y="941"/>
                  </a:cubicBezTo>
                  <a:cubicBezTo>
                    <a:pt x="1882" y="418"/>
                    <a:pt x="1453" y="1"/>
                    <a:pt x="941" y="1"/>
                  </a:cubicBezTo>
                  <a:close/>
                </a:path>
              </a:pathLst>
            </a:custGeom>
            <a:solidFill>
              <a:srgbClr val="FFFFFF">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0" name="Google Shape;310;p19"/>
            <p:cNvSpPr/>
            <p:nvPr/>
          </p:nvSpPr>
          <p:spPr>
            <a:xfrm>
              <a:off x="530125" y="3740025"/>
              <a:ext cx="47350" cy="47050"/>
            </a:xfrm>
            <a:custGeom>
              <a:avLst/>
              <a:gdLst/>
              <a:ahLst/>
              <a:cxnLst/>
              <a:rect l="l" t="t" r="r" b="b"/>
              <a:pathLst>
                <a:path w="1894" h="1882" extrusionOk="0">
                  <a:moveTo>
                    <a:pt x="953" y="0"/>
                  </a:moveTo>
                  <a:cubicBezTo>
                    <a:pt x="429" y="0"/>
                    <a:pt x="0" y="417"/>
                    <a:pt x="0" y="941"/>
                  </a:cubicBezTo>
                  <a:cubicBezTo>
                    <a:pt x="0" y="1465"/>
                    <a:pt x="429" y="1882"/>
                    <a:pt x="953" y="1882"/>
                  </a:cubicBezTo>
                  <a:cubicBezTo>
                    <a:pt x="1465" y="1882"/>
                    <a:pt x="1893" y="1465"/>
                    <a:pt x="1893" y="941"/>
                  </a:cubicBezTo>
                  <a:cubicBezTo>
                    <a:pt x="1893" y="417"/>
                    <a:pt x="1465" y="0"/>
                    <a:pt x="953" y="0"/>
                  </a:cubicBezTo>
                  <a:close/>
                </a:path>
              </a:pathLst>
            </a:custGeom>
            <a:solidFill>
              <a:srgbClr val="FFFFFF">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1" name="Google Shape;311;p19"/>
            <p:cNvSpPr/>
            <p:nvPr/>
          </p:nvSpPr>
          <p:spPr>
            <a:xfrm>
              <a:off x="6127825" y="1259950"/>
              <a:ext cx="47075" cy="47075"/>
            </a:xfrm>
            <a:custGeom>
              <a:avLst/>
              <a:gdLst/>
              <a:ahLst/>
              <a:cxnLst/>
              <a:rect l="l" t="t" r="r" b="b"/>
              <a:pathLst>
                <a:path w="1883" h="1883" extrusionOk="0">
                  <a:moveTo>
                    <a:pt x="942" y="1"/>
                  </a:moveTo>
                  <a:cubicBezTo>
                    <a:pt x="430" y="1"/>
                    <a:pt x="1" y="418"/>
                    <a:pt x="1" y="941"/>
                  </a:cubicBezTo>
                  <a:cubicBezTo>
                    <a:pt x="1" y="1465"/>
                    <a:pt x="430" y="1882"/>
                    <a:pt x="942" y="1882"/>
                  </a:cubicBezTo>
                  <a:cubicBezTo>
                    <a:pt x="1465" y="1882"/>
                    <a:pt x="1882" y="1465"/>
                    <a:pt x="1882" y="941"/>
                  </a:cubicBezTo>
                  <a:cubicBezTo>
                    <a:pt x="1882" y="418"/>
                    <a:pt x="1465" y="1"/>
                    <a:pt x="942" y="1"/>
                  </a:cubicBezTo>
                  <a:close/>
                </a:path>
              </a:pathLst>
            </a:custGeom>
            <a:solidFill>
              <a:srgbClr val="FFFFFF">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2" name="Google Shape;312;p19"/>
            <p:cNvSpPr/>
            <p:nvPr/>
          </p:nvSpPr>
          <p:spPr>
            <a:xfrm>
              <a:off x="691150" y="3740025"/>
              <a:ext cx="47050" cy="47050"/>
            </a:xfrm>
            <a:custGeom>
              <a:avLst/>
              <a:gdLst/>
              <a:ahLst/>
              <a:cxnLst/>
              <a:rect l="l" t="t" r="r" b="b"/>
              <a:pathLst>
                <a:path w="1882" h="1882" extrusionOk="0">
                  <a:moveTo>
                    <a:pt x="941" y="0"/>
                  </a:moveTo>
                  <a:cubicBezTo>
                    <a:pt x="429" y="0"/>
                    <a:pt x="0" y="417"/>
                    <a:pt x="0" y="941"/>
                  </a:cubicBezTo>
                  <a:cubicBezTo>
                    <a:pt x="0" y="1465"/>
                    <a:pt x="429" y="1882"/>
                    <a:pt x="941" y="1882"/>
                  </a:cubicBezTo>
                  <a:cubicBezTo>
                    <a:pt x="1465" y="1882"/>
                    <a:pt x="1882" y="1465"/>
                    <a:pt x="1882" y="941"/>
                  </a:cubicBezTo>
                  <a:cubicBezTo>
                    <a:pt x="1882" y="417"/>
                    <a:pt x="1465" y="0"/>
                    <a:pt x="941" y="0"/>
                  </a:cubicBezTo>
                  <a:close/>
                </a:path>
              </a:pathLst>
            </a:custGeom>
            <a:solidFill>
              <a:srgbClr val="FFFFFF">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3" name="Google Shape;313;p19"/>
            <p:cNvSpPr/>
            <p:nvPr/>
          </p:nvSpPr>
          <p:spPr>
            <a:xfrm>
              <a:off x="6288875" y="1259950"/>
              <a:ext cx="47050" cy="47075"/>
            </a:xfrm>
            <a:custGeom>
              <a:avLst/>
              <a:gdLst/>
              <a:ahLst/>
              <a:cxnLst/>
              <a:rect l="l" t="t" r="r" b="b"/>
              <a:pathLst>
                <a:path w="1882" h="1883" extrusionOk="0">
                  <a:moveTo>
                    <a:pt x="941" y="1"/>
                  </a:moveTo>
                  <a:cubicBezTo>
                    <a:pt x="417" y="1"/>
                    <a:pt x="0" y="418"/>
                    <a:pt x="0" y="941"/>
                  </a:cubicBezTo>
                  <a:cubicBezTo>
                    <a:pt x="0" y="1465"/>
                    <a:pt x="417" y="1882"/>
                    <a:pt x="941" y="1882"/>
                  </a:cubicBezTo>
                  <a:cubicBezTo>
                    <a:pt x="1465" y="1882"/>
                    <a:pt x="1881" y="1465"/>
                    <a:pt x="1881" y="941"/>
                  </a:cubicBezTo>
                  <a:cubicBezTo>
                    <a:pt x="1881" y="418"/>
                    <a:pt x="1465" y="1"/>
                    <a:pt x="941" y="1"/>
                  </a:cubicBezTo>
                  <a:close/>
                </a:path>
              </a:pathLst>
            </a:custGeom>
            <a:solidFill>
              <a:srgbClr val="FFFFFF">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4" name="Google Shape;314;p19"/>
            <p:cNvSpPr/>
            <p:nvPr/>
          </p:nvSpPr>
          <p:spPr>
            <a:xfrm>
              <a:off x="852175" y="3740025"/>
              <a:ext cx="47050" cy="47050"/>
            </a:xfrm>
            <a:custGeom>
              <a:avLst/>
              <a:gdLst/>
              <a:ahLst/>
              <a:cxnLst/>
              <a:rect l="l" t="t" r="r" b="b"/>
              <a:pathLst>
                <a:path w="1882" h="1882" extrusionOk="0">
                  <a:moveTo>
                    <a:pt x="941" y="0"/>
                  </a:moveTo>
                  <a:cubicBezTo>
                    <a:pt x="417" y="0"/>
                    <a:pt x="1" y="417"/>
                    <a:pt x="1" y="941"/>
                  </a:cubicBezTo>
                  <a:cubicBezTo>
                    <a:pt x="1" y="1465"/>
                    <a:pt x="417" y="1882"/>
                    <a:pt x="941" y="1882"/>
                  </a:cubicBezTo>
                  <a:cubicBezTo>
                    <a:pt x="1453" y="1882"/>
                    <a:pt x="1882" y="1465"/>
                    <a:pt x="1882" y="941"/>
                  </a:cubicBezTo>
                  <a:cubicBezTo>
                    <a:pt x="1882" y="417"/>
                    <a:pt x="1453" y="0"/>
                    <a:pt x="941" y="0"/>
                  </a:cubicBezTo>
                  <a:close/>
                </a:path>
              </a:pathLst>
            </a:custGeom>
            <a:solidFill>
              <a:srgbClr val="FFFFFF">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5" name="Google Shape;315;p19"/>
            <p:cNvSpPr/>
            <p:nvPr/>
          </p:nvSpPr>
          <p:spPr>
            <a:xfrm>
              <a:off x="6449600" y="1259950"/>
              <a:ext cx="47350" cy="47075"/>
            </a:xfrm>
            <a:custGeom>
              <a:avLst/>
              <a:gdLst/>
              <a:ahLst/>
              <a:cxnLst/>
              <a:rect l="l" t="t" r="r" b="b"/>
              <a:pathLst>
                <a:path w="1894" h="1883" extrusionOk="0">
                  <a:moveTo>
                    <a:pt x="953" y="1"/>
                  </a:moveTo>
                  <a:cubicBezTo>
                    <a:pt x="429" y="1"/>
                    <a:pt x="1" y="418"/>
                    <a:pt x="1" y="941"/>
                  </a:cubicBezTo>
                  <a:cubicBezTo>
                    <a:pt x="1" y="1465"/>
                    <a:pt x="429" y="1882"/>
                    <a:pt x="953" y="1882"/>
                  </a:cubicBezTo>
                  <a:cubicBezTo>
                    <a:pt x="1465" y="1882"/>
                    <a:pt x="1894" y="1465"/>
                    <a:pt x="1894" y="941"/>
                  </a:cubicBezTo>
                  <a:cubicBezTo>
                    <a:pt x="1894" y="418"/>
                    <a:pt x="1465" y="1"/>
                    <a:pt x="953" y="1"/>
                  </a:cubicBezTo>
                  <a:close/>
                </a:path>
              </a:pathLst>
            </a:custGeom>
            <a:solidFill>
              <a:srgbClr val="FFFFFF">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6" name="Google Shape;316;p19"/>
            <p:cNvSpPr/>
            <p:nvPr/>
          </p:nvSpPr>
          <p:spPr>
            <a:xfrm>
              <a:off x="369375" y="3901050"/>
              <a:ext cx="47050" cy="47050"/>
            </a:xfrm>
            <a:custGeom>
              <a:avLst/>
              <a:gdLst/>
              <a:ahLst/>
              <a:cxnLst/>
              <a:rect l="l" t="t" r="r" b="b"/>
              <a:pathLst>
                <a:path w="1882" h="1882" extrusionOk="0">
                  <a:moveTo>
                    <a:pt x="941" y="1"/>
                  </a:moveTo>
                  <a:cubicBezTo>
                    <a:pt x="417" y="1"/>
                    <a:pt x="1" y="417"/>
                    <a:pt x="1" y="941"/>
                  </a:cubicBezTo>
                  <a:cubicBezTo>
                    <a:pt x="1" y="1453"/>
                    <a:pt x="417" y="1882"/>
                    <a:pt x="941" y="1882"/>
                  </a:cubicBezTo>
                  <a:cubicBezTo>
                    <a:pt x="1465" y="1882"/>
                    <a:pt x="1882" y="1453"/>
                    <a:pt x="1882" y="941"/>
                  </a:cubicBezTo>
                  <a:cubicBezTo>
                    <a:pt x="1882" y="417"/>
                    <a:pt x="1465" y="1"/>
                    <a:pt x="941" y="1"/>
                  </a:cubicBezTo>
                  <a:close/>
                </a:path>
              </a:pathLst>
            </a:custGeom>
            <a:solidFill>
              <a:srgbClr val="FFFFFF">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7" name="Google Shape;317;p19"/>
            <p:cNvSpPr/>
            <p:nvPr/>
          </p:nvSpPr>
          <p:spPr>
            <a:xfrm>
              <a:off x="5967100" y="1421000"/>
              <a:ext cx="47050" cy="47050"/>
            </a:xfrm>
            <a:custGeom>
              <a:avLst/>
              <a:gdLst/>
              <a:ahLst/>
              <a:cxnLst/>
              <a:rect l="l" t="t" r="r" b="b"/>
              <a:pathLst>
                <a:path w="1882" h="1882" extrusionOk="0">
                  <a:moveTo>
                    <a:pt x="941" y="0"/>
                  </a:moveTo>
                  <a:cubicBezTo>
                    <a:pt x="417" y="0"/>
                    <a:pt x="1" y="417"/>
                    <a:pt x="1" y="941"/>
                  </a:cubicBezTo>
                  <a:cubicBezTo>
                    <a:pt x="1" y="1453"/>
                    <a:pt x="417" y="1881"/>
                    <a:pt x="941" y="1881"/>
                  </a:cubicBezTo>
                  <a:cubicBezTo>
                    <a:pt x="1453" y="1881"/>
                    <a:pt x="1882" y="1453"/>
                    <a:pt x="1882" y="941"/>
                  </a:cubicBezTo>
                  <a:cubicBezTo>
                    <a:pt x="1882" y="417"/>
                    <a:pt x="1453" y="0"/>
                    <a:pt x="941" y="0"/>
                  </a:cubicBezTo>
                  <a:close/>
                </a:path>
              </a:pathLst>
            </a:custGeom>
            <a:solidFill>
              <a:srgbClr val="FFFFFF">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8" name="Google Shape;318;p19"/>
            <p:cNvSpPr/>
            <p:nvPr/>
          </p:nvSpPr>
          <p:spPr>
            <a:xfrm>
              <a:off x="530125" y="3901050"/>
              <a:ext cx="47350" cy="47050"/>
            </a:xfrm>
            <a:custGeom>
              <a:avLst/>
              <a:gdLst/>
              <a:ahLst/>
              <a:cxnLst/>
              <a:rect l="l" t="t" r="r" b="b"/>
              <a:pathLst>
                <a:path w="1894" h="1882" extrusionOk="0">
                  <a:moveTo>
                    <a:pt x="953" y="1"/>
                  </a:moveTo>
                  <a:cubicBezTo>
                    <a:pt x="429" y="1"/>
                    <a:pt x="0" y="417"/>
                    <a:pt x="0" y="941"/>
                  </a:cubicBezTo>
                  <a:cubicBezTo>
                    <a:pt x="0" y="1453"/>
                    <a:pt x="429" y="1882"/>
                    <a:pt x="953" y="1882"/>
                  </a:cubicBezTo>
                  <a:cubicBezTo>
                    <a:pt x="1465" y="1882"/>
                    <a:pt x="1893" y="1453"/>
                    <a:pt x="1893" y="941"/>
                  </a:cubicBezTo>
                  <a:cubicBezTo>
                    <a:pt x="1893" y="417"/>
                    <a:pt x="1465" y="1"/>
                    <a:pt x="953" y="1"/>
                  </a:cubicBezTo>
                  <a:close/>
                </a:path>
              </a:pathLst>
            </a:custGeom>
            <a:solidFill>
              <a:srgbClr val="FFFFFF">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9" name="Google Shape;319;p19"/>
            <p:cNvSpPr/>
            <p:nvPr/>
          </p:nvSpPr>
          <p:spPr>
            <a:xfrm>
              <a:off x="6127825" y="1421000"/>
              <a:ext cx="47075" cy="47050"/>
            </a:xfrm>
            <a:custGeom>
              <a:avLst/>
              <a:gdLst/>
              <a:ahLst/>
              <a:cxnLst/>
              <a:rect l="l" t="t" r="r" b="b"/>
              <a:pathLst>
                <a:path w="1883" h="1882" extrusionOk="0">
                  <a:moveTo>
                    <a:pt x="942" y="0"/>
                  </a:moveTo>
                  <a:cubicBezTo>
                    <a:pt x="430" y="0"/>
                    <a:pt x="1" y="417"/>
                    <a:pt x="1" y="941"/>
                  </a:cubicBezTo>
                  <a:cubicBezTo>
                    <a:pt x="1" y="1453"/>
                    <a:pt x="430" y="1881"/>
                    <a:pt x="942" y="1881"/>
                  </a:cubicBezTo>
                  <a:cubicBezTo>
                    <a:pt x="1465" y="1881"/>
                    <a:pt x="1882" y="1453"/>
                    <a:pt x="1882" y="941"/>
                  </a:cubicBezTo>
                  <a:cubicBezTo>
                    <a:pt x="1882" y="417"/>
                    <a:pt x="1465" y="0"/>
                    <a:pt x="942" y="0"/>
                  </a:cubicBezTo>
                  <a:close/>
                </a:path>
              </a:pathLst>
            </a:custGeom>
            <a:solidFill>
              <a:srgbClr val="FFFFFF">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0" name="Google Shape;320;p19"/>
            <p:cNvSpPr/>
            <p:nvPr/>
          </p:nvSpPr>
          <p:spPr>
            <a:xfrm>
              <a:off x="691150" y="3901050"/>
              <a:ext cx="47050" cy="47050"/>
            </a:xfrm>
            <a:custGeom>
              <a:avLst/>
              <a:gdLst/>
              <a:ahLst/>
              <a:cxnLst/>
              <a:rect l="l" t="t" r="r" b="b"/>
              <a:pathLst>
                <a:path w="1882" h="1882" extrusionOk="0">
                  <a:moveTo>
                    <a:pt x="941" y="1"/>
                  </a:moveTo>
                  <a:cubicBezTo>
                    <a:pt x="429" y="1"/>
                    <a:pt x="0" y="417"/>
                    <a:pt x="0" y="941"/>
                  </a:cubicBezTo>
                  <a:cubicBezTo>
                    <a:pt x="0" y="1453"/>
                    <a:pt x="429" y="1882"/>
                    <a:pt x="941" y="1882"/>
                  </a:cubicBezTo>
                  <a:cubicBezTo>
                    <a:pt x="1465" y="1882"/>
                    <a:pt x="1882" y="1453"/>
                    <a:pt x="1882" y="941"/>
                  </a:cubicBezTo>
                  <a:cubicBezTo>
                    <a:pt x="1882" y="417"/>
                    <a:pt x="1465" y="1"/>
                    <a:pt x="941" y="1"/>
                  </a:cubicBezTo>
                  <a:close/>
                </a:path>
              </a:pathLst>
            </a:custGeom>
            <a:solidFill>
              <a:srgbClr val="FFFFFF">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1" name="Google Shape;321;p19"/>
            <p:cNvSpPr/>
            <p:nvPr/>
          </p:nvSpPr>
          <p:spPr>
            <a:xfrm>
              <a:off x="6288875" y="1421000"/>
              <a:ext cx="47050" cy="47050"/>
            </a:xfrm>
            <a:custGeom>
              <a:avLst/>
              <a:gdLst/>
              <a:ahLst/>
              <a:cxnLst/>
              <a:rect l="l" t="t" r="r" b="b"/>
              <a:pathLst>
                <a:path w="1882" h="1882" extrusionOk="0">
                  <a:moveTo>
                    <a:pt x="941" y="0"/>
                  </a:moveTo>
                  <a:cubicBezTo>
                    <a:pt x="417" y="0"/>
                    <a:pt x="0" y="417"/>
                    <a:pt x="0" y="941"/>
                  </a:cubicBezTo>
                  <a:cubicBezTo>
                    <a:pt x="0" y="1453"/>
                    <a:pt x="417" y="1881"/>
                    <a:pt x="941" y="1881"/>
                  </a:cubicBezTo>
                  <a:cubicBezTo>
                    <a:pt x="1465" y="1881"/>
                    <a:pt x="1881" y="1453"/>
                    <a:pt x="1881" y="941"/>
                  </a:cubicBezTo>
                  <a:cubicBezTo>
                    <a:pt x="1881" y="417"/>
                    <a:pt x="1465" y="0"/>
                    <a:pt x="941" y="0"/>
                  </a:cubicBezTo>
                  <a:close/>
                </a:path>
              </a:pathLst>
            </a:custGeom>
            <a:solidFill>
              <a:srgbClr val="FFFFFF">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2" name="Google Shape;322;p19"/>
            <p:cNvSpPr/>
            <p:nvPr/>
          </p:nvSpPr>
          <p:spPr>
            <a:xfrm>
              <a:off x="852175" y="3901050"/>
              <a:ext cx="47050" cy="47050"/>
            </a:xfrm>
            <a:custGeom>
              <a:avLst/>
              <a:gdLst/>
              <a:ahLst/>
              <a:cxnLst/>
              <a:rect l="l" t="t" r="r" b="b"/>
              <a:pathLst>
                <a:path w="1882" h="1882" extrusionOk="0">
                  <a:moveTo>
                    <a:pt x="941" y="1"/>
                  </a:moveTo>
                  <a:cubicBezTo>
                    <a:pt x="417" y="1"/>
                    <a:pt x="1" y="417"/>
                    <a:pt x="1" y="941"/>
                  </a:cubicBezTo>
                  <a:cubicBezTo>
                    <a:pt x="1" y="1453"/>
                    <a:pt x="417" y="1882"/>
                    <a:pt x="941" y="1882"/>
                  </a:cubicBezTo>
                  <a:cubicBezTo>
                    <a:pt x="1453" y="1882"/>
                    <a:pt x="1882" y="1453"/>
                    <a:pt x="1882" y="941"/>
                  </a:cubicBezTo>
                  <a:cubicBezTo>
                    <a:pt x="1882" y="417"/>
                    <a:pt x="1453" y="1"/>
                    <a:pt x="941" y="1"/>
                  </a:cubicBezTo>
                  <a:close/>
                </a:path>
              </a:pathLst>
            </a:custGeom>
            <a:solidFill>
              <a:srgbClr val="FFFFFF">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3" name="Google Shape;323;p19"/>
            <p:cNvSpPr/>
            <p:nvPr/>
          </p:nvSpPr>
          <p:spPr>
            <a:xfrm>
              <a:off x="6449600" y="1421000"/>
              <a:ext cx="47350" cy="47050"/>
            </a:xfrm>
            <a:custGeom>
              <a:avLst/>
              <a:gdLst/>
              <a:ahLst/>
              <a:cxnLst/>
              <a:rect l="l" t="t" r="r" b="b"/>
              <a:pathLst>
                <a:path w="1894" h="1882" extrusionOk="0">
                  <a:moveTo>
                    <a:pt x="953" y="0"/>
                  </a:moveTo>
                  <a:cubicBezTo>
                    <a:pt x="429" y="0"/>
                    <a:pt x="1" y="417"/>
                    <a:pt x="1" y="941"/>
                  </a:cubicBezTo>
                  <a:cubicBezTo>
                    <a:pt x="1" y="1453"/>
                    <a:pt x="429" y="1881"/>
                    <a:pt x="953" y="1881"/>
                  </a:cubicBezTo>
                  <a:cubicBezTo>
                    <a:pt x="1465" y="1881"/>
                    <a:pt x="1894" y="1453"/>
                    <a:pt x="1894" y="941"/>
                  </a:cubicBezTo>
                  <a:cubicBezTo>
                    <a:pt x="1894" y="417"/>
                    <a:pt x="1465" y="0"/>
                    <a:pt x="953" y="0"/>
                  </a:cubicBezTo>
                  <a:close/>
                </a:path>
              </a:pathLst>
            </a:custGeom>
            <a:solidFill>
              <a:srgbClr val="FFFFFF">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4" name="Google Shape;324;p19"/>
            <p:cNvSpPr/>
            <p:nvPr/>
          </p:nvSpPr>
          <p:spPr>
            <a:xfrm>
              <a:off x="369375" y="4061800"/>
              <a:ext cx="47050" cy="47350"/>
            </a:xfrm>
            <a:custGeom>
              <a:avLst/>
              <a:gdLst/>
              <a:ahLst/>
              <a:cxnLst/>
              <a:rect l="l" t="t" r="r" b="b"/>
              <a:pathLst>
                <a:path w="1882" h="1894" extrusionOk="0">
                  <a:moveTo>
                    <a:pt x="941" y="0"/>
                  </a:moveTo>
                  <a:cubicBezTo>
                    <a:pt x="417" y="0"/>
                    <a:pt x="1" y="429"/>
                    <a:pt x="1" y="941"/>
                  </a:cubicBezTo>
                  <a:cubicBezTo>
                    <a:pt x="1" y="1464"/>
                    <a:pt x="417" y="1893"/>
                    <a:pt x="941" y="1893"/>
                  </a:cubicBezTo>
                  <a:cubicBezTo>
                    <a:pt x="1465" y="1893"/>
                    <a:pt x="1882" y="1464"/>
                    <a:pt x="1882" y="941"/>
                  </a:cubicBezTo>
                  <a:cubicBezTo>
                    <a:pt x="1882" y="429"/>
                    <a:pt x="1465" y="0"/>
                    <a:pt x="941" y="0"/>
                  </a:cubicBezTo>
                  <a:close/>
                </a:path>
              </a:pathLst>
            </a:custGeom>
            <a:solidFill>
              <a:srgbClr val="FFFFFF">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5" name="Google Shape;325;p19"/>
            <p:cNvSpPr/>
            <p:nvPr/>
          </p:nvSpPr>
          <p:spPr>
            <a:xfrm>
              <a:off x="5967100" y="1582025"/>
              <a:ext cx="47050" cy="47050"/>
            </a:xfrm>
            <a:custGeom>
              <a:avLst/>
              <a:gdLst/>
              <a:ahLst/>
              <a:cxnLst/>
              <a:rect l="l" t="t" r="r" b="b"/>
              <a:pathLst>
                <a:path w="1882" h="1882" extrusionOk="0">
                  <a:moveTo>
                    <a:pt x="941" y="0"/>
                  </a:moveTo>
                  <a:cubicBezTo>
                    <a:pt x="417" y="0"/>
                    <a:pt x="1" y="417"/>
                    <a:pt x="1" y="941"/>
                  </a:cubicBezTo>
                  <a:cubicBezTo>
                    <a:pt x="1" y="1453"/>
                    <a:pt x="417" y="1882"/>
                    <a:pt x="941" y="1882"/>
                  </a:cubicBezTo>
                  <a:cubicBezTo>
                    <a:pt x="1453" y="1882"/>
                    <a:pt x="1882" y="1453"/>
                    <a:pt x="1882" y="941"/>
                  </a:cubicBezTo>
                  <a:cubicBezTo>
                    <a:pt x="1882" y="417"/>
                    <a:pt x="1453" y="0"/>
                    <a:pt x="941" y="0"/>
                  </a:cubicBezTo>
                  <a:close/>
                </a:path>
              </a:pathLst>
            </a:custGeom>
            <a:solidFill>
              <a:srgbClr val="FFFFFF">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6" name="Google Shape;326;p19"/>
            <p:cNvSpPr/>
            <p:nvPr/>
          </p:nvSpPr>
          <p:spPr>
            <a:xfrm>
              <a:off x="530125" y="4061800"/>
              <a:ext cx="47350" cy="47350"/>
            </a:xfrm>
            <a:custGeom>
              <a:avLst/>
              <a:gdLst/>
              <a:ahLst/>
              <a:cxnLst/>
              <a:rect l="l" t="t" r="r" b="b"/>
              <a:pathLst>
                <a:path w="1894" h="1894" extrusionOk="0">
                  <a:moveTo>
                    <a:pt x="953" y="0"/>
                  </a:moveTo>
                  <a:cubicBezTo>
                    <a:pt x="429" y="0"/>
                    <a:pt x="0" y="429"/>
                    <a:pt x="0" y="941"/>
                  </a:cubicBezTo>
                  <a:cubicBezTo>
                    <a:pt x="0" y="1464"/>
                    <a:pt x="429" y="1893"/>
                    <a:pt x="953" y="1893"/>
                  </a:cubicBezTo>
                  <a:cubicBezTo>
                    <a:pt x="1465" y="1893"/>
                    <a:pt x="1893" y="1464"/>
                    <a:pt x="1893" y="941"/>
                  </a:cubicBezTo>
                  <a:cubicBezTo>
                    <a:pt x="1893" y="429"/>
                    <a:pt x="1465" y="0"/>
                    <a:pt x="953" y="0"/>
                  </a:cubicBezTo>
                  <a:close/>
                </a:path>
              </a:pathLst>
            </a:custGeom>
            <a:solidFill>
              <a:srgbClr val="FFFFFF">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7" name="Google Shape;327;p19"/>
            <p:cNvSpPr/>
            <p:nvPr/>
          </p:nvSpPr>
          <p:spPr>
            <a:xfrm>
              <a:off x="6127825" y="1582025"/>
              <a:ext cx="47075" cy="47050"/>
            </a:xfrm>
            <a:custGeom>
              <a:avLst/>
              <a:gdLst/>
              <a:ahLst/>
              <a:cxnLst/>
              <a:rect l="l" t="t" r="r" b="b"/>
              <a:pathLst>
                <a:path w="1883" h="1882" extrusionOk="0">
                  <a:moveTo>
                    <a:pt x="942" y="0"/>
                  </a:moveTo>
                  <a:cubicBezTo>
                    <a:pt x="430" y="0"/>
                    <a:pt x="1" y="417"/>
                    <a:pt x="1" y="941"/>
                  </a:cubicBezTo>
                  <a:cubicBezTo>
                    <a:pt x="1" y="1453"/>
                    <a:pt x="430" y="1882"/>
                    <a:pt x="942" y="1882"/>
                  </a:cubicBezTo>
                  <a:cubicBezTo>
                    <a:pt x="1465" y="1882"/>
                    <a:pt x="1882" y="1453"/>
                    <a:pt x="1882" y="941"/>
                  </a:cubicBezTo>
                  <a:cubicBezTo>
                    <a:pt x="1882" y="417"/>
                    <a:pt x="1465" y="0"/>
                    <a:pt x="942" y="0"/>
                  </a:cubicBezTo>
                  <a:close/>
                </a:path>
              </a:pathLst>
            </a:custGeom>
            <a:solidFill>
              <a:srgbClr val="FFFFFF">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 name="Google Shape;328;p19"/>
            <p:cNvSpPr/>
            <p:nvPr/>
          </p:nvSpPr>
          <p:spPr>
            <a:xfrm>
              <a:off x="691150" y="4061800"/>
              <a:ext cx="47050" cy="47350"/>
            </a:xfrm>
            <a:custGeom>
              <a:avLst/>
              <a:gdLst/>
              <a:ahLst/>
              <a:cxnLst/>
              <a:rect l="l" t="t" r="r" b="b"/>
              <a:pathLst>
                <a:path w="1882" h="1894" extrusionOk="0">
                  <a:moveTo>
                    <a:pt x="941" y="0"/>
                  </a:moveTo>
                  <a:cubicBezTo>
                    <a:pt x="429" y="0"/>
                    <a:pt x="0" y="429"/>
                    <a:pt x="0" y="941"/>
                  </a:cubicBezTo>
                  <a:cubicBezTo>
                    <a:pt x="0" y="1464"/>
                    <a:pt x="429" y="1893"/>
                    <a:pt x="941" y="1893"/>
                  </a:cubicBezTo>
                  <a:cubicBezTo>
                    <a:pt x="1465" y="1893"/>
                    <a:pt x="1882" y="1464"/>
                    <a:pt x="1882" y="941"/>
                  </a:cubicBezTo>
                  <a:cubicBezTo>
                    <a:pt x="1882" y="429"/>
                    <a:pt x="1465" y="0"/>
                    <a:pt x="941" y="0"/>
                  </a:cubicBezTo>
                  <a:close/>
                </a:path>
              </a:pathLst>
            </a:custGeom>
            <a:solidFill>
              <a:srgbClr val="FFFFFF">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9" name="Google Shape;329;p19"/>
            <p:cNvSpPr/>
            <p:nvPr/>
          </p:nvSpPr>
          <p:spPr>
            <a:xfrm>
              <a:off x="6288875" y="1582025"/>
              <a:ext cx="47050" cy="47050"/>
            </a:xfrm>
            <a:custGeom>
              <a:avLst/>
              <a:gdLst/>
              <a:ahLst/>
              <a:cxnLst/>
              <a:rect l="l" t="t" r="r" b="b"/>
              <a:pathLst>
                <a:path w="1882" h="1882" extrusionOk="0">
                  <a:moveTo>
                    <a:pt x="941" y="0"/>
                  </a:moveTo>
                  <a:cubicBezTo>
                    <a:pt x="417" y="0"/>
                    <a:pt x="0" y="417"/>
                    <a:pt x="0" y="941"/>
                  </a:cubicBezTo>
                  <a:cubicBezTo>
                    <a:pt x="0" y="1453"/>
                    <a:pt x="417" y="1882"/>
                    <a:pt x="941" y="1882"/>
                  </a:cubicBezTo>
                  <a:cubicBezTo>
                    <a:pt x="1465" y="1882"/>
                    <a:pt x="1881" y="1453"/>
                    <a:pt x="1881" y="941"/>
                  </a:cubicBezTo>
                  <a:cubicBezTo>
                    <a:pt x="1881" y="417"/>
                    <a:pt x="1465" y="0"/>
                    <a:pt x="941" y="0"/>
                  </a:cubicBezTo>
                  <a:close/>
                </a:path>
              </a:pathLst>
            </a:custGeom>
            <a:solidFill>
              <a:srgbClr val="FFFFFF">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0" name="Google Shape;330;p19"/>
            <p:cNvSpPr/>
            <p:nvPr/>
          </p:nvSpPr>
          <p:spPr>
            <a:xfrm>
              <a:off x="852175" y="4061800"/>
              <a:ext cx="47050" cy="47350"/>
            </a:xfrm>
            <a:custGeom>
              <a:avLst/>
              <a:gdLst/>
              <a:ahLst/>
              <a:cxnLst/>
              <a:rect l="l" t="t" r="r" b="b"/>
              <a:pathLst>
                <a:path w="1882" h="1894" extrusionOk="0">
                  <a:moveTo>
                    <a:pt x="941" y="0"/>
                  </a:moveTo>
                  <a:cubicBezTo>
                    <a:pt x="417" y="0"/>
                    <a:pt x="1" y="429"/>
                    <a:pt x="1" y="941"/>
                  </a:cubicBezTo>
                  <a:cubicBezTo>
                    <a:pt x="1" y="1464"/>
                    <a:pt x="417" y="1893"/>
                    <a:pt x="941" y="1893"/>
                  </a:cubicBezTo>
                  <a:cubicBezTo>
                    <a:pt x="1453" y="1893"/>
                    <a:pt x="1882" y="1464"/>
                    <a:pt x="1882" y="941"/>
                  </a:cubicBezTo>
                  <a:cubicBezTo>
                    <a:pt x="1882" y="429"/>
                    <a:pt x="1453" y="0"/>
                    <a:pt x="941" y="0"/>
                  </a:cubicBezTo>
                  <a:close/>
                </a:path>
              </a:pathLst>
            </a:custGeom>
            <a:solidFill>
              <a:srgbClr val="FFFFFF">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1" name="Google Shape;331;p19"/>
            <p:cNvSpPr/>
            <p:nvPr/>
          </p:nvSpPr>
          <p:spPr>
            <a:xfrm>
              <a:off x="6449600" y="1582025"/>
              <a:ext cx="47350" cy="47050"/>
            </a:xfrm>
            <a:custGeom>
              <a:avLst/>
              <a:gdLst/>
              <a:ahLst/>
              <a:cxnLst/>
              <a:rect l="l" t="t" r="r" b="b"/>
              <a:pathLst>
                <a:path w="1894" h="1882" extrusionOk="0">
                  <a:moveTo>
                    <a:pt x="953" y="0"/>
                  </a:moveTo>
                  <a:cubicBezTo>
                    <a:pt x="429" y="0"/>
                    <a:pt x="1" y="417"/>
                    <a:pt x="1" y="941"/>
                  </a:cubicBezTo>
                  <a:cubicBezTo>
                    <a:pt x="1" y="1453"/>
                    <a:pt x="429" y="1882"/>
                    <a:pt x="953" y="1882"/>
                  </a:cubicBezTo>
                  <a:cubicBezTo>
                    <a:pt x="1465" y="1882"/>
                    <a:pt x="1894" y="1453"/>
                    <a:pt x="1894" y="941"/>
                  </a:cubicBezTo>
                  <a:cubicBezTo>
                    <a:pt x="1894" y="417"/>
                    <a:pt x="1465" y="0"/>
                    <a:pt x="953" y="0"/>
                  </a:cubicBezTo>
                  <a:close/>
                </a:path>
              </a:pathLst>
            </a:custGeom>
            <a:solidFill>
              <a:srgbClr val="FFFFFF">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2" name="Google Shape;332;p19"/>
            <p:cNvSpPr/>
            <p:nvPr/>
          </p:nvSpPr>
          <p:spPr>
            <a:xfrm>
              <a:off x="369375" y="4223125"/>
              <a:ext cx="47050" cy="47350"/>
            </a:xfrm>
            <a:custGeom>
              <a:avLst/>
              <a:gdLst/>
              <a:ahLst/>
              <a:cxnLst/>
              <a:rect l="l" t="t" r="r" b="b"/>
              <a:pathLst>
                <a:path w="1882" h="1894" extrusionOk="0">
                  <a:moveTo>
                    <a:pt x="941" y="0"/>
                  </a:moveTo>
                  <a:cubicBezTo>
                    <a:pt x="417" y="0"/>
                    <a:pt x="1" y="429"/>
                    <a:pt x="1" y="953"/>
                  </a:cubicBezTo>
                  <a:cubicBezTo>
                    <a:pt x="1" y="1465"/>
                    <a:pt x="417" y="1893"/>
                    <a:pt x="941" y="1893"/>
                  </a:cubicBezTo>
                  <a:cubicBezTo>
                    <a:pt x="1465" y="1893"/>
                    <a:pt x="1882" y="1465"/>
                    <a:pt x="1882" y="953"/>
                  </a:cubicBezTo>
                  <a:cubicBezTo>
                    <a:pt x="1882" y="429"/>
                    <a:pt x="1465" y="0"/>
                    <a:pt x="941" y="0"/>
                  </a:cubicBezTo>
                  <a:close/>
                </a:path>
              </a:pathLst>
            </a:custGeom>
            <a:solidFill>
              <a:srgbClr val="FFFFFF">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3" name="Google Shape;333;p19"/>
            <p:cNvSpPr/>
            <p:nvPr/>
          </p:nvSpPr>
          <p:spPr>
            <a:xfrm>
              <a:off x="5967100" y="1743350"/>
              <a:ext cx="47050" cy="47050"/>
            </a:xfrm>
            <a:custGeom>
              <a:avLst/>
              <a:gdLst/>
              <a:ahLst/>
              <a:cxnLst/>
              <a:rect l="l" t="t" r="r" b="b"/>
              <a:pathLst>
                <a:path w="1882" h="1882" extrusionOk="0">
                  <a:moveTo>
                    <a:pt x="941" y="1"/>
                  </a:moveTo>
                  <a:cubicBezTo>
                    <a:pt x="417" y="1"/>
                    <a:pt x="1" y="417"/>
                    <a:pt x="1" y="941"/>
                  </a:cubicBezTo>
                  <a:cubicBezTo>
                    <a:pt x="1" y="1453"/>
                    <a:pt x="417" y="1882"/>
                    <a:pt x="941" y="1882"/>
                  </a:cubicBezTo>
                  <a:cubicBezTo>
                    <a:pt x="1453" y="1882"/>
                    <a:pt x="1882" y="1453"/>
                    <a:pt x="1882" y="941"/>
                  </a:cubicBezTo>
                  <a:cubicBezTo>
                    <a:pt x="1882" y="417"/>
                    <a:pt x="1453" y="1"/>
                    <a:pt x="941" y="1"/>
                  </a:cubicBezTo>
                  <a:close/>
                </a:path>
              </a:pathLst>
            </a:custGeom>
            <a:solidFill>
              <a:srgbClr val="FFFFFF">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4" name="Google Shape;334;p19"/>
            <p:cNvSpPr/>
            <p:nvPr/>
          </p:nvSpPr>
          <p:spPr>
            <a:xfrm>
              <a:off x="530125" y="4223125"/>
              <a:ext cx="47350" cy="47350"/>
            </a:xfrm>
            <a:custGeom>
              <a:avLst/>
              <a:gdLst/>
              <a:ahLst/>
              <a:cxnLst/>
              <a:rect l="l" t="t" r="r" b="b"/>
              <a:pathLst>
                <a:path w="1894" h="1894" extrusionOk="0">
                  <a:moveTo>
                    <a:pt x="953" y="0"/>
                  </a:moveTo>
                  <a:cubicBezTo>
                    <a:pt x="429" y="0"/>
                    <a:pt x="0" y="429"/>
                    <a:pt x="0" y="953"/>
                  </a:cubicBezTo>
                  <a:cubicBezTo>
                    <a:pt x="0" y="1465"/>
                    <a:pt x="429" y="1893"/>
                    <a:pt x="953" y="1893"/>
                  </a:cubicBezTo>
                  <a:cubicBezTo>
                    <a:pt x="1465" y="1893"/>
                    <a:pt x="1893" y="1465"/>
                    <a:pt x="1893" y="953"/>
                  </a:cubicBezTo>
                  <a:cubicBezTo>
                    <a:pt x="1893" y="429"/>
                    <a:pt x="1465" y="0"/>
                    <a:pt x="953" y="0"/>
                  </a:cubicBezTo>
                  <a:close/>
                </a:path>
              </a:pathLst>
            </a:custGeom>
            <a:solidFill>
              <a:srgbClr val="FFFFFF">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5" name="Google Shape;335;p19"/>
            <p:cNvSpPr/>
            <p:nvPr/>
          </p:nvSpPr>
          <p:spPr>
            <a:xfrm>
              <a:off x="6127825" y="1743350"/>
              <a:ext cx="47075" cy="47050"/>
            </a:xfrm>
            <a:custGeom>
              <a:avLst/>
              <a:gdLst/>
              <a:ahLst/>
              <a:cxnLst/>
              <a:rect l="l" t="t" r="r" b="b"/>
              <a:pathLst>
                <a:path w="1883" h="1882" extrusionOk="0">
                  <a:moveTo>
                    <a:pt x="942" y="1"/>
                  </a:moveTo>
                  <a:cubicBezTo>
                    <a:pt x="430" y="1"/>
                    <a:pt x="1" y="417"/>
                    <a:pt x="1" y="941"/>
                  </a:cubicBezTo>
                  <a:cubicBezTo>
                    <a:pt x="1" y="1453"/>
                    <a:pt x="430" y="1882"/>
                    <a:pt x="942" y="1882"/>
                  </a:cubicBezTo>
                  <a:cubicBezTo>
                    <a:pt x="1465" y="1882"/>
                    <a:pt x="1882" y="1453"/>
                    <a:pt x="1882" y="941"/>
                  </a:cubicBezTo>
                  <a:cubicBezTo>
                    <a:pt x="1882" y="417"/>
                    <a:pt x="1465" y="1"/>
                    <a:pt x="942" y="1"/>
                  </a:cubicBezTo>
                  <a:close/>
                </a:path>
              </a:pathLst>
            </a:custGeom>
            <a:solidFill>
              <a:srgbClr val="FFFFFF">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6" name="Google Shape;336;p19"/>
            <p:cNvSpPr/>
            <p:nvPr/>
          </p:nvSpPr>
          <p:spPr>
            <a:xfrm>
              <a:off x="691150" y="4223125"/>
              <a:ext cx="47050" cy="47350"/>
            </a:xfrm>
            <a:custGeom>
              <a:avLst/>
              <a:gdLst/>
              <a:ahLst/>
              <a:cxnLst/>
              <a:rect l="l" t="t" r="r" b="b"/>
              <a:pathLst>
                <a:path w="1882" h="1894" extrusionOk="0">
                  <a:moveTo>
                    <a:pt x="941" y="0"/>
                  </a:moveTo>
                  <a:cubicBezTo>
                    <a:pt x="429" y="0"/>
                    <a:pt x="0" y="429"/>
                    <a:pt x="0" y="953"/>
                  </a:cubicBezTo>
                  <a:cubicBezTo>
                    <a:pt x="0" y="1465"/>
                    <a:pt x="429" y="1893"/>
                    <a:pt x="941" y="1893"/>
                  </a:cubicBezTo>
                  <a:cubicBezTo>
                    <a:pt x="1465" y="1893"/>
                    <a:pt x="1882" y="1465"/>
                    <a:pt x="1882" y="953"/>
                  </a:cubicBezTo>
                  <a:cubicBezTo>
                    <a:pt x="1882" y="429"/>
                    <a:pt x="1465" y="0"/>
                    <a:pt x="941" y="0"/>
                  </a:cubicBezTo>
                  <a:close/>
                </a:path>
              </a:pathLst>
            </a:custGeom>
            <a:solidFill>
              <a:srgbClr val="FFFFFF">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7" name="Google Shape;337;p19"/>
            <p:cNvSpPr/>
            <p:nvPr/>
          </p:nvSpPr>
          <p:spPr>
            <a:xfrm>
              <a:off x="6288875" y="1743350"/>
              <a:ext cx="47050" cy="47050"/>
            </a:xfrm>
            <a:custGeom>
              <a:avLst/>
              <a:gdLst/>
              <a:ahLst/>
              <a:cxnLst/>
              <a:rect l="l" t="t" r="r" b="b"/>
              <a:pathLst>
                <a:path w="1882" h="1882" extrusionOk="0">
                  <a:moveTo>
                    <a:pt x="941" y="1"/>
                  </a:moveTo>
                  <a:cubicBezTo>
                    <a:pt x="417" y="1"/>
                    <a:pt x="0" y="417"/>
                    <a:pt x="0" y="941"/>
                  </a:cubicBezTo>
                  <a:cubicBezTo>
                    <a:pt x="0" y="1453"/>
                    <a:pt x="417" y="1882"/>
                    <a:pt x="941" y="1882"/>
                  </a:cubicBezTo>
                  <a:cubicBezTo>
                    <a:pt x="1465" y="1882"/>
                    <a:pt x="1881" y="1453"/>
                    <a:pt x="1881" y="941"/>
                  </a:cubicBezTo>
                  <a:cubicBezTo>
                    <a:pt x="1881" y="417"/>
                    <a:pt x="1465" y="1"/>
                    <a:pt x="941" y="1"/>
                  </a:cubicBezTo>
                  <a:close/>
                </a:path>
              </a:pathLst>
            </a:custGeom>
            <a:solidFill>
              <a:srgbClr val="FFFFFF">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8" name="Google Shape;338;p19"/>
            <p:cNvSpPr/>
            <p:nvPr/>
          </p:nvSpPr>
          <p:spPr>
            <a:xfrm>
              <a:off x="852175" y="4223125"/>
              <a:ext cx="47050" cy="47350"/>
            </a:xfrm>
            <a:custGeom>
              <a:avLst/>
              <a:gdLst/>
              <a:ahLst/>
              <a:cxnLst/>
              <a:rect l="l" t="t" r="r" b="b"/>
              <a:pathLst>
                <a:path w="1882" h="1894" extrusionOk="0">
                  <a:moveTo>
                    <a:pt x="941" y="0"/>
                  </a:moveTo>
                  <a:cubicBezTo>
                    <a:pt x="417" y="0"/>
                    <a:pt x="1" y="429"/>
                    <a:pt x="1" y="953"/>
                  </a:cubicBezTo>
                  <a:cubicBezTo>
                    <a:pt x="1" y="1465"/>
                    <a:pt x="417" y="1893"/>
                    <a:pt x="941" y="1893"/>
                  </a:cubicBezTo>
                  <a:cubicBezTo>
                    <a:pt x="1453" y="1893"/>
                    <a:pt x="1882" y="1465"/>
                    <a:pt x="1882" y="953"/>
                  </a:cubicBezTo>
                  <a:cubicBezTo>
                    <a:pt x="1882" y="429"/>
                    <a:pt x="1453" y="0"/>
                    <a:pt x="941" y="0"/>
                  </a:cubicBezTo>
                  <a:close/>
                </a:path>
              </a:pathLst>
            </a:custGeom>
            <a:solidFill>
              <a:srgbClr val="FFFFFF">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9" name="Google Shape;339;p19"/>
            <p:cNvSpPr/>
            <p:nvPr/>
          </p:nvSpPr>
          <p:spPr>
            <a:xfrm>
              <a:off x="6449600" y="1743350"/>
              <a:ext cx="47350" cy="47050"/>
            </a:xfrm>
            <a:custGeom>
              <a:avLst/>
              <a:gdLst/>
              <a:ahLst/>
              <a:cxnLst/>
              <a:rect l="l" t="t" r="r" b="b"/>
              <a:pathLst>
                <a:path w="1894" h="1882" extrusionOk="0">
                  <a:moveTo>
                    <a:pt x="953" y="1"/>
                  </a:moveTo>
                  <a:cubicBezTo>
                    <a:pt x="429" y="1"/>
                    <a:pt x="1" y="417"/>
                    <a:pt x="1" y="941"/>
                  </a:cubicBezTo>
                  <a:cubicBezTo>
                    <a:pt x="1" y="1453"/>
                    <a:pt x="429" y="1882"/>
                    <a:pt x="953" y="1882"/>
                  </a:cubicBezTo>
                  <a:cubicBezTo>
                    <a:pt x="1465" y="1882"/>
                    <a:pt x="1894" y="1453"/>
                    <a:pt x="1894" y="941"/>
                  </a:cubicBezTo>
                  <a:cubicBezTo>
                    <a:pt x="1894" y="417"/>
                    <a:pt x="1465" y="1"/>
                    <a:pt x="953" y="1"/>
                  </a:cubicBezTo>
                  <a:close/>
                </a:path>
              </a:pathLst>
            </a:custGeom>
            <a:solidFill>
              <a:srgbClr val="FFFFFF">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0" name="Google Shape;340;p19"/>
            <p:cNvSpPr/>
            <p:nvPr/>
          </p:nvSpPr>
          <p:spPr>
            <a:xfrm>
              <a:off x="369375" y="4384150"/>
              <a:ext cx="47050" cy="47050"/>
            </a:xfrm>
            <a:custGeom>
              <a:avLst/>
              <a:gdLst/>
              <a:ahLst/>
              <a:cxnLst/>
              <a:rect l="l" t="t" r="r" b="b"/>
              <a:pathLst>
                <a:path w="1882" h="1882" extrusionOk="0">
                  <a:moveTo>
                    <a:pt x="941" y="0"/>
                  </a:moveTo>
                  <a:cubicBezTo>
                    <a:pt x="417" y="0"/>
                    <a:pt x="1" y="429"/>
                    <a:pt x="1" y="941"/>
                  </a:cubicBezTo>
                  <a:cubicBezTo>
                    <a:pt x="1" y="1465"/>
                    <a:pt x="417" y="1882"/>
                    <a:pt x="941" y="1882"/>
                  </a:cubicBezTo>
                  <a:cubicBezTo>
                    <a:pt x="1465" y="1882"/>
                    <a:pt x="1882" y="1465"/>
                    <a:pt x="1882" y="941"/>
                  </a:cubicBezTo>
                  <a:cubicBezTo>
                    <a:pt x="1882" y="429"/>
                    <a:pt x="1465" y="0"/>
                    <a:pt x="941" y="0"/>
                  </a:cubicBezTo>
                  <a:close/>
                </a:path>
              </a:pathLst>
            </a:custGeom>
            <a:solidFill>
              <a:srgbClr val="FFFFFF">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1" name="Google Shape;341;p19"/>
            <p:cNvSpPr/>
            <p:nvPr/>
          </p:nvSpPr>
          <p:spPr>
            <a:xfrm>
              <a:off x="5967100" y="1904075"/>
              <a:ext cx="47050" cy="47375"/>
            </a:xfrm>
            <a:custGeom>
              <a:avLst/>
              <a:gdLst/>
              <a:ahLst/>
              <a:cxnLst/>
              <a:rect l="l" t="t" r="r" b="b"/>
              <a:pathLst>
                <a:path w="1882" h="1895" extrusionOk="0">
                  <a:moveTo>
                    <a:pt x="941" y="1"/>
                  </a:moveTo>
                  <a:cubicBezTo>
                    <a:pt x="417" y="1"/>
                    <a:pt x="1" y="430"/>
                    <a:pt x="1" y="953"/>
                  </a:cubicBezTo>
                  <a:cubicBezTo>
                    <a:pt x="1" y="1465"/>
                    <a:pt x="417" y="1894"/>
                    <a:pt x="941" y="1894"/>
                  </a:cubicBezTo>
                  <a:cubicBezTo>
                    <a:pt x="1453" y="1894"/>
                    <a:pt x="1882" y="1465"/>
                    <a:pt x="1882" y="953"/>
                  </a:cubicBezTo>
                  <a:cubicBezTo>
                    <a:pt x="1882" y="430"/>
                    <a:pt x="1453" y="1"/>
                    <a:pt x="941" y="1"/>
                  </a:cubicBezTo>
                  <a:close/>
                </a:path>
              </a:pathLst>
            </a:custGeom>
            <a:solidFill>
              <a:srgbClr val="FFFFFF">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2" name="Google Shape;342;p19"/>
            <p:cNvSpPr/>
            <p:nvPr/>
          </p:nvSpPr>
          <p:spPr>
            <a:xfrm>
              <a:off x="530125" y="4384150"/>
              <a:ext cx="47350" cy="47050"/>
            </a:xfrm>
            <a:custGeom>
              <a:avLst/>
              <a:gdLst/>
              <a:ahLst/>
              <a:cxnLst/>
              <a:rect l="l" t="t" r="r" b="b"/>
              <a:pathLst>
                <a:path w="1894" h="1882" extrusionOk="0">
                  <a:moveTo>
                    <a:pt x="953" y="0"/>
                  </a:moveTo>
                  <a:cubicBezTo>
                    <a:pt x="429" y="0"/>
                    <a:pt x="0" y="429"/>
                    <a:pt x="0" y="941"/>
                  </a:cubicBezTo>
                  <a:cubicBezTo>
                    <a:pt x="0" y="1465"/>
                    <a:pt x="429" y="1882"/>
                    <a:pt x="953" y="1882"/>
                  </a:cubicBezTo>
                  <a:cubicBezTo>
                    <a:pt x="1465" y="1882"/>
                    <a:pt x="1893" y="1465"/>
                    <a:pt x="1893" y="941"/>
                  </a:cubicBezTo>
                  <a:cubicBezTo>
                    <a:pt x="1893" y="429"/>
                    <a:pt x="1465" y="0"/>
                    <a:pt x="953" y="0"/>
                  </a:cubicBezTo>
                  <a:close/>
                </a:path>
              </a:pathLst>
            </a:custGeom>
            <a:solidFill>
              <a:srgbClr val="FFFFFF">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3" name="Google Shape;343;p19"/>
            <p:cNvSpPr/>
            <p:nvPr/>
          </p:nvSpPr>
          <p:spPr>
            <a:xfrm>
              <a:off x="6127825" y="1904075"/>
              <a:ext cx="47075" cy="47375"/>
            </a:xfrm>
            <a:custGeom>
              <a:avLst/>
              <a:gdLst/>
              <a:ahLst/>
              <a:cxnLst/>
              <a:rect l="l" t="t" r="r" b="b"/>
              <a:pathLst>
                <a:path w="1883" h="1895" extrusionOk="0">
                  <a:moveTo>
                    <a:pt x="942" y="1"/>
                  </a:moveTo>
                  <a:cubicBezTo>
                    <a:pt x="430" y="1"/>
                    <a:pt x="1" y="430"/>
                    <a:pt x="1" y="953"/>
                  </a:cubicBezTo>
                  <a:cubicBezTo>
                    <a:pt x="1" y="1465"/>
                    <a:pt x="430" y="1894"/>
                    <a:pt x="942" y="1894"/>
                  </a:cubicBezTo>
                  <a:cubicBezTo>
                    <a:pt x="1465" y="1894"/>
                    <a:pt x="1882" y="1465"/>
                    <a:pt x="1882" y="953"/>
                  </a:cubicBezTo>
                  <a:cubicBezTo>
                    <a:pt x="1882" y="430"/>
                    <a:pt x="1465" y="1"/>
                    <a:pt x="942" y="1"/>
                  </a:cubicBezTo>
                  <a:close/>
                </a:path>
              </a:pathLst>
            </a:custGeom>
            <a:solidFill>
              <a:srgbClr val="FFFFFF">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4" name="Google Shape;344;p19"/>
            <p:cNvSpPr/>
            <p:nvPr/>
          </p:nvSpPr>
          <p:spPr>
            <a:xfrm>
              <a:off x="691150" y="4384150"/>
              <a:ext cx="47050" cy="47050"/>
            </a:xfrm>
            <a:custGeom>
              <a:avLst/>
              <a:gdLst/>
              <a:ahLst/>
              <a:cxnLst/>
              <a:rect l="l" t="t" r="r" b="b"/>
              <a:pathLst>
                <a:path w="1882" h="1882" extrusionOk="0">
                  <a:moveTo>
                    <a:pt x="941" y="0"/>
                  </a:moveTo>
                  <a:cubicBezTo>
                    <a:pt x="429" y="0"/>
                    <a:pt x="0" y="429"/>
                    <a:pt x="0" y="941"/>
                  </a:cubicBezTo>
                  <a:cubicBezTo>
                    <a:pt x="0" y="1465"/>
                    <a:pt x="429" y="1882"/>
                    <a:pt x="941" y="1882"/>
                  </a:cubicBezTo>
                  <a:cubicBezTo>
                    <a:pt x="1465" y="1882"/>
                    <a:pt x="1882" y="1465"/>
                    <a:pt x="1882" y="941"/>
                  </a:cubicBezTo>
                  <a:cubicBezTo>
                    <a:pt x="1882" y="429"/>
                    <a:pt x="1465" y="0"/>
                    <a:pt x="941" y="0"/>
                  </a:cubicBezTo>
                  <a:close/>
                </a:path>
              </a:pathLst>
            </a:custGeom>
            <a:solidFill>
              <a:srgbClr val="FFFFFF">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5" name="Google Shape;345;p19"/>
            <p:cNvSpPr/>
            <p:nvPr/>
          </p:nvSpPr>
          <p:spPr>
            <a:xfrm>
              <a:off x="6288875" y="1904075"/>
              <a:ext cx="47050" cy="47375"/>
            </a:xfrm>
            <a:custGeom>
              <a:avLst/>
              <a:gdLst/>
              <a:ahLst/>
              <a:cxnLst/>
              <a:rect l="l" t="t" r="r" b="b"/>
              <a:pathLst>
                <a:path w="1882" h="1895" extrusionOk="0">
                  <a:moveTo>
                    <a:pt x="941" y="1"/>
                  </a:moveTo>
                  <a:cubicBezTo>
                    <a:pt x="417" y="1"/>
                    <a:pt x="0" y="430"/>
                    <a:pt x="0" y="953"/>
                  </a:cubicBezTo>
                  <a:cubicBezTo>
                    <a:pt x="0" y="1465"/>
                    <a:pt x="417" y="1894"/>
                    <a:pt x="941" y="1894"/>
                  </a:cubicBezTo>
                  <a:cubicBezTo>
                    <a:pt x="1465" y="1894"/>
                    <a:pt x="1881" y="1465"/>
                    <a:pt x="1881" y="953"/>
                  </a:cubicBezTo>
                  <a:cubicBezTo>
                    <a:pt x="1881" y="430"/>
                    <a:pt x="1465" y="1"/>
                    <a:pt x="941" y="1"/>
                  </a:cubicBezTo>
                  <a:close/>
                </a:path>
              </a:pathLst>
            </a:custGeom>
            <a:solidFill>
              <a:srgbClr val="FFFFFF">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6" name="Google Shape;346;p19"/>
            <p:cNvSpPr/>
            <p:nvPr/>
          </p:nvSpPr>
          <p:spPr>
            <a:xfrm>
              <a:off x="852175" y="4384150"/>
              <a:ext cx="47050" cy="47050"/>
            </a:xfrm>
            <a:custGeom>
              <a:avLst/>
              <a:gdLst/>
              <a:ahLst/>
              <a:cxnLst/>
              <a:rect l="l" t="t" r="r" b="b"/>
              <a:pathLst>
                <a:path w="1882" h="1882" extrusionOk="0">
                  <a:moveTo>
                    <a:pt x="941" y="0"/>
                  </a:moveTo>
                  <a:cubicBezTo>
                    <a:pt x="417" y="0"/>
                    <a:pt x="1" y="429"/>
                    <a:pt x="1" y="941"/>
                  </a:cubicBezTo>
                  <a:cubicBezTo>
                    <a:pt x="1" y="1465"/>
                    <a:pt x="417" y="1882"/>
                    <a:pt x="941" y="1882"/>
                  </a:cubicBezTo>
                  <a:cubicBezTo>
                    <a:pt x="1453" y="1882"/>
                    <a:pt x="1882" y="1465"/>
                    <a:pt x="1882" y="941"/>
                  </a:cubicBezTo>
                  <a:cubicBezTo>
                    <a:pt x="1882" y="429"/>
                    <a:pt x="1453" y="0"/>
                    <a:pt x="941" y="0"/>
                  </a:cubicBezTo>
                  <a:close/>
                </a:path>
              </a:pathLst>
            </a:custGeom>
            <a:solidFill>
              <a:srgbClr val="FFFFFF">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7" name="Google Shape;347;p19"/>
            <p:cNvSpPr/>
            <p:nvPr/>
          </p:nvSpPr>
          <p:spPr>
            <a:xfrm>
              <a:off x="6449600" y="1904075"/>
              <a:ext cx="47350" cy="47375"/>
            </a:xfrm>
            <a:custGeom>
              <a:avLst/>
              <a:gdLst/>
              <a:ahLst/>
              <a:cxnLst/>
              <a:rect l="l" t="t" r="r" b="b"/>
              <a:pathLst>
                <a:path w="1894" h="1895" extrusionOk="0">
                  <a:moveTo>
                    <a:pt x="953" y="1"/>
                  </a:moveTo>
                  <a:cubicBezTo>
                    <a:pt x="429" y="1"/>
                    <a:pt x="1" y="430"/>
                    <a:pt x="1" y="953"/>
                  </a:cubicBezTo>
                  <a:cubicBezTo>
                    <a:pt x="1" y="1465"/>
                    <a:pt x="429" y="1894"/>
                    <a:pt x="953" y="1894"/>
                  </a:cubicBezTo>
                  <a:cubicBezTo>
                    <a:pt x="1465" y="1894"/>
                    <a:pt x="1894" y="1465"/>
                    <a:pt x="1894" y="953"/>
                  </a:cubicBezTo>
                  <a:cubicBezTo>
                    <a:pt x="1894" y="430"/>
                    <a:pt x="1465" y="1"/>
                    <a:pt x="953" y="1"/>
                  </a:cubicBezTo>
                  <a:close/>
                </a:path>
              </a:pathLst>
            </a:custGeom>
            <a:solidFill>
              <a:srgbClr val="FFFFFF">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8" name="Google Shape;348;p19"/>
            <p:cNvSpPr/>
            <p:nvPr/>
          </p:nvSpPr>
          <p:spPr>
            <a:xfrm>
              <a:off x="369375" y="4545175"/>
              <a:ext cx="47050" cy="47050"/>
            </a:xfrm>
            <a:custGeom>
              <a:avLst/>
              <a:gdLst/>
              <a:ahLst/>
              <a:cxnLst/>
              <a:rect l="l" t="t" r="r" b="b"/>
              <a:pathLst>
                <a:path w="1882" h="1882" extrusionOk="0">
                  <a:moveTo>
                    <a:pt x="941" y="1"/>
                  </a:moveTo>
                  <a:cubicBezTo>
                    <a:pt x="417" y="1"/>
                    <a:pt x="1" y="417"/>
                    <a:pt x="1" y="941"/>
                  </a:cubicBezTo>
                  <a:cubicBezTo>
                    <a:pt x="1" y="1465"/>
                    <a:pt x="417" y="1882"/>
                    <a:pt x="941" y="1882"/>
                  </a:cubicBezTo>
                  <a:cubicBezTo>
                    <a:pt x="1465" y="1882"/>
                    <a:pt x="1882" y="1465"/>
                    <a:pt x="1882" y="941"/>
                  </a:cubicBezTo>
                  <a:cubicBezTo>
                    <a:pt x="1882" y="417"/>
                    <a:pt x="1465" y="1"/>
                    <a:pt x="941" y="1"/>
                  </a:cubicBezTo>
                  <a:close/>
                </a:path>
              </a:pathLst>
            </a:custGeom>
            <a:solidFill>
              <a:srgbClr val="FFFFFF">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9" name="Google Shape;349;p19"/>
            <p:cNvSpPr/>
            <p:nvPr/>
          </p:nvSpPr>
          <p:spPr>
            <a:xfrm>
              <a:off x="5967100" y="2065125"/>
              <a:ext cx="47050" cy="47050"/>
            </a:xfrm>
            <a:custGeom>
              <a:avLst/>
              <a:gdLst/>
              <a:ahLst/>
              <a:cxnLst/>
              <a:rect l="l" t="t" r="r" b="b"/>
              <a:pathLst>
                <a:path w="1882" h="1882" extrusionOk="0">
                  <a:moveTo>
                    <a:pt x="941" y="0"/>
                  </a:moveTo>
                  <a:cubicBezTo>
                    <a:pt x="417" y="0"/>
                    <a:pt x="1" y="429"/>
                    <a:pt x="1" y="941"/>
                  </a:cubicBezTo>
                  <a:cubicBezTo>
                    <a:pt x="1" y="1465"/>
                    <a:pt x="417" y="1881"/>
                    <a:pt x="941" y="1881"/>
                  </a:cubicBezTo>
                  <a:cubicBezTo>
                    <a:pt x="1453" y="1881"/>
                    <a:pt x="1882" y="1465"/>
                    <a:pt x="1882" y="941"/>
                  </a:cubicBezTo>
                  <a:cubicBezTo>
                    <a:pt x="1882" y="429"/>
                    <a:pt x="1453" y="0"/>
                    <a:pt x="941" y="0"/>
                  </a:cubicBezTo>
                  <a:close/>
                </a:path>
              </a:pathLst>
            </a:custGeom>
            <a:solidFill>
              <a:srgbClr val="FFFFFF">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0" name="Google Shape;350;p19"/>
            <p:cNvSpPr/>
            <p:nvPr/>
          </p:nvSpPr>
          <p:spPr>
            <a:xfrm>
              <a:off x="530125" y="4545175"/>
              <a:ext cx="47350" cy="47050"/>
            </a:xfrm>
            <a:custGeom>
              <a:avLst/>
              <a:gdLst/>
              <a:ahLst/>
              <a:cxnLst/>
              <a:rect l="l" t="t" r="r" b="b"/>
              <a:pathLst>
                <a:path w="1894" h="1882" extrusionOk="0">
                  <a:moveTo>
                    <a:pt x="953" y="1"/>
                  </a:moveTo>
                  <a:cubicBezTo>
                    <a:pt x="429" y="1"/>
                    <a:pt x="0" y="417"/>
                    <a:pt x="0" y="941"/>
                  </a:cubicBezTo>
                  <a:cubicBezTo>
                    <a:pt x="0" y="1465"/>
                    <a:pt x="429" y="1882"/>
                    <a:pt x="953" y="1882"/>
                  </a:cubicBezTo>
                  <a:cubicBezTo>
                    <a:pt x="1465" y="1882"/>
                    <a:pt x="1893" y="1465"/>
                    <a:pt x="1893" y="941"/>
                  </a:cubicBezTo>
                  <a:cubicBezTo>
                    <a:pt x="1893" y="417"/>
                    <a:pt x="1465" y="1"/>
                    <a:pt x="953" y="1"/>
                  </a:cubicBezTo>
                  <a:close/>
                </a:path>
              </a:pathLst>
            </a:custGeom>
            <a:solidFill>
              <a:srgbClr val="FFFFFF">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1" name="Google Shape;351;p19"/>
            <p:cNvSpPr/>
            <p:nvPr/>
          </p:nvSpPr>
          <p:spPr>
            <a:xfrm>
              <a:off x="6127825" y="2065125"/>
              <a:ext cx="47075" cy="47050"/>
            </a:xfrm>
            <a:custGeom>
              <a:avLst/>
              <a:gdLst/>
              <a:ahLst/>
              <a:cxnLst/>
              <a:rect l="l" t="t" r="r" b="b"/>
              <a:pathLst>
                <a:path w="1883" h="1882" extrusionOk="0">
                  <a:moveTo>
                    <a:pt x="942" y="0"/>
                  </a:moveTo>
                  <a:cubicBezTo>
                    <a:pt x="430" y="0"/>
                    <a:pt x="1" y="429"/>
                    <a:pt x="1" y="941"/>
                  </a:cubicBezTo>
                  <a:cubicBezTo>
                    <a:pt x="1" y="1465"/>
                    <a:pt x="430" y="1881"/>
                    <a:pt x="942" y="1881"/>
                  </a:cubicBezTo>
                  <a:cubicBezTo>
                    <a:pt x="1465" y="1881"/>
                    <a:pt x="1882" y="1465"/>
                    <a:pt x="1882" y="941"/>
                  </a:cubicBezTo>
                  <a:cubicBezTo>
                    <a:pt x="1882" y="429"/>
                    <a:pt x="1465" y="0"/>
                    <a:pt x="942" y="0"/>
                  </a:cubicBezTo>
                  <a:close/>
                </a:path>
              </a:pathLst>
            </a:custGeom>
            <a:solidFill>
              <a:srgbClr val="FFFFFF">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2" name="Google Shape;352;p19"/>
            <p:cNvSpPr/>
            <p:nvPr/>
          </p:nvSpPr>
          <p:spPr>
            <a:xfrm>
              <a:off x="691150" y="4545175"/>
              <a:ext cx="47050" cy="47050"/>
            </a:xfrm>
            <a:custGeom>
              <a:avLst/>
              <a:gdLst/>
              <a:ahLst/>
              <a:cxnLst/>
              <a:rect l="l" t="t" r="r" b="b"/>
              <a:pathLst>
                <a:path w="1882" h="1882" extrusionOk="0">
                  <a:moveTo>
                    <a:pt x="941" y="1"/>
                  </a:moveTo>
                  <a:cubicBezTo>
                    <a:pt x="429" y="1"/>
                    <a:pt x="0" y="417"/>
                    <a:pt x="0" y="941"/>
                  </a:cubicBezTo>
                  <a:cubicBezTo>
                    <a:pt x="0" y="1465"/>
                    <a:pt x="429" y="1882"/>
                    <a:pt x="941" y="1882"/>
                  </a:cubicBezTo>
                  <a:cubicBezTo>
                    <a:pt x="1465" y="1882"/>
                    <a:pt x="1882" y="1465"/>
                    <a:pt x="1882" y="941"/>
                  </a:cubicBezTo>
                  <a:cubicBezTo>
                    <a:pt x="1882" y="417"/>
                    <a:pt x="1465" y="1"/>
                    <a:pt x="941" y="1"/>
                  </a:cubicBezTo>
                  <a:close/>
                </a:path>
              </a:pathLst>
            </a:custGeom>
            <a:solidFill>
              <a:srgbClr val="FFFFFF">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3" name="Google Shape;353;p19"/>
            <p:cNvSpPr/>
            <p:nvPr/>
          </p:nvSpPr>
          <p:spPr>
            <a:xfrm>
              <a:off x="6288875" y="2065125"/>
              <a:ext cx="47050" cy="47050"/>
            </a:xfrm>
            <a:custGeom>
              <a:avLst/>
              <a:gdLst/>
              <a:ahLst/>
              <a:cxnLst/>
              <a:rect l="l" t="t" r="r" b="b"/>
              <a:pathLst>
                <a:path w="1882" h="1882" extrusionOk="0">
                  <a:moveTo>
                    <a:pt x="941" y="0"/>
                  </a:moveTo>
                  <a:cubicBezTo>
                    <a:pt x="417" y="0"/>
                    <a:pt x="0" y="429"/>
                    <a:pt x="0" y="941"/>
                  </a:cubicBezTo>
                  <a:cubicBezTo>
                    <a:pt x="0" y="1465"/>
                    <a:pt x="417" y="1881"/>
                    <a:pt x="941" y="1881"/>
                  </a:cubicBezTo>
                  <a:cubicBezTo>
                    <a:pt x="1465" y="1881"/>
                    <a:pt x="1881" y="1465"/>
                    <a:pt x="1881" y="941"/>
                  </a:cubicBezTo>
                  <a:cubicBezTo>
                    <a:pt x="1881" y="429"/>
                    <a:pt x="1465" y="0"/>
                    <a:pt x="941" y="0"/>
                  </a:cubicBezTo>
                  <a:close/>
                </a:path>
              </a:pathLst>
            </a:custGeom>
            <a:solidFill>
              <a:srgbClr val="FFFFFF">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4" name="Google Shape;354;p19"/>
            <p:cNvSpPr/>
            <p:nvPr/>
          </p:nvSpPr>
          <p:spPr>
            <a:xfrm>
              <a:off x="852175" y="4545175"/>
              <a:ext cx="47050" cy="47050"/>
            </a:xfrm>
            <a:custGeom>
              <a:avLst/>
              <a:gdLst/>
              <a:ahLst/>
              <a:cxnLst/>
              <a:rect l="l" t="t" r="r" b="b"/>
              <a:pathLst>
                <a:path w="1882" h="1882" extrusionOk="0">
                  <a:moveTo>
                    <a:pt x="941" y="1"/>
                  </a:moveTo>
                  <a:cubicBezTo>
                    <a:pt x="417" y="1"/>
                    <a:pt x="1" y="417"/>
                    <a:pt x="1" y="941"/>
                  </a:cubicBezTo>
                  <a:cubicBezTo>
                    <a:pt x="1" y="1465"/>
                    <a:pt x="417" y="1882"/>
                    <a:pt x="941" y="1882"/>
                  </a:cubicBezTo>
                  <a:cubicBezTo>
                    <a:pt x="1453" y="1882"/>
                    <a:pt x="1882" y="1465"/>
                    <a:pt x="1882" y="941"/>
                  </a:cubicBezTo>
                  <a:cubicBezTo>
                    <a:pt x="1882" y="417"/>
                    <a:pt x="1453" y="1"/>
                    <a:pt x="941" y="1"/>
                  </a:cubicBezTo>
                  <a:close/>
                </a:path>
              </a:pathLst>
            </a:custGeom>
            <a:solidFill>
              <a:srgbClr val="FFFFFF">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5" name="Google Shape;355;p19"/>
            <p:cNvSpPr/>
            <p:nvPr/>
          </p:nvSpPr>
          <p:spPr>
            <a:xfrm>
              <a:off x="6449600" y="2065125"/>
              <a:ext cx="47350" cy="47050"/>
            </a:xfrm>
            <a:custGeom>
              <a:avLst/>
              <a:gdLst/>
              <a:ahLst/>
              <a:cxnLst/>
              <a:rect l="l" t="t" r="r" b="b"/>
              <a:pathLst>
                <a:path w="1894" h="1882" extrusionOk="0">
                  <a:moveTo>
                    <a:pt x="953" y="0"/>
                  </a:moveTo>
                  <a:cubicBezTo>
                    <a:pt x="429" y="0"/>
                    <a:pt x="1" y="429"/>
                    <a:pt x="1" y="941"/>
                  </a:cubicBezTo>
                  <a:cubicBezTo>
                    <a:pt x="1" y="1465"/>
                    <a:pt x="429" y="1881"/>
                    <a:pt x="953" y="1881"/>
                  </a:cubicBezTo>
                  <a:cubicBezTo>
                    <a:pt x="1465" y="1881"/>
                    <a:pt x="1894" y="1465"/>
                    <a:pt x="1894" y="941"/>
                  </a:cubicBezTo>
                  <a:cubicBezTo>
                    <a:pt x="1894" y="429"/>
                    <a:pt x="1465" y="0"/>
                    <a:pt x="953" y="0"/>
                  </a:cubicBezTo>
                  <a:close/>
                </a:path>
              </a:pathLst>
            </a:custGeom>
            <a:solidFill>
              <a:srgbClr val="FFFFFF">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6" name="Google Shape;356;p19"/>
            <p:cNvSpPr/>
            <p:nvPr/>
          </p:nvSpPr>
          <p:spPr>
            <a:xfrm>
              <a:off x="369375" y="4706200"/>
              <a:ext cx="47050" cy="47075"/>
            </a:xfrm>
            <a:custGeom>
              <a:avLst/>
              <a:gdLst/>
              <a:ahLst/>
              <a:cxnLst/>
              <a:rect l="l" t="t" r="r" b="b"/>
              <a:pathLst>
                <a:path w="1882" h="1883" extrusionOk="0">
                  <a:moveTo>
                    <a:pt x="941" y="1"/>
                  </a:moveTo>
                  <a:cubicBezTo>
                    <a:pt x="417" y="1"/>
                    <a:pt x="1" y="418"/>
                    <a:pt x="1" y="942"/>
                  </a:cubicBezTo>
                  <a:cubicBezTo>
                    <a:pt x="1" y="1465"/>
                    <a:pt x="417" y="1882"/>
                    <a:pt x="941" y="1882"/>
                  </a:cubicBezTo>
                  <a:cubicBezTo>
                    <a:pt x="1465" y="1882"/>
                    <a:pt x="1882" y="1465"/>
                    <a:pt x="1882" y="942"/>
                  </a:cubicBezTo>
                  <a:cubicBezTo>
                    <a:pt x="1882" y="418"/>
                    <a:pt x="1465" y="1"/>
                    <a:pt x="941" y="1"/>
                  </a:cubicBezTo>
                  <a:close/>
                </a:path>
              </a:pathLst>
            </a:custGeom>
            <a:solidFill>
              <a:srgbClr val="FFFFFF">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7" name="Google Shape;357;p19"/>
            <p:cNvSpPr/>
            <p:nvPr/>
          </p:nvSpPr>
          <p:spPr>
            <a:xfrm>
              <a:off x="5967100" y="2226150"/>
              <a:ext cx="47050" cy="47050"/>
            </a:xfrm>
            <a:custGeom>
              <a:avLst/>
              <a:gdLst/>
              <a:ahLst/>
              <a:cxnLst/>
              <a:rect l="l" t="t" r="r" b="b"/>
              <a:pathLst>
                <a:path w="1882" h="1882" extrusionOk="0">
                  <a:moveTo>
                    <a:pt x="941" y="0"/>
                  </a:moveTo>
                  <a:cubicBezTo>
                    <a:pt x="417" y="0"/>
                    <a:pt x="1" y="417"/>
                    <a:pt x="1" y="941"/>
                  </a:cubicBezTo>
                  <a:cubicBezTo>
                    <a:pt x="1" y="1465"/>
                    <a:pt x="417" y="1882"/>
                    <a:pt x="941" y="1882"/>
                  </a:cubicBezTo>
                  <a:cubicBezTo>
                    <a:pt x="1453" y="1882"/>
                    <a:pt x="1882" y="1465"/>
                    <a:pt x="1882" y="941"/>
                  </a:cubicBezTo>
                  <a:cubicBezTo>
                    <a:pt x="1882" y="417"/>
                    <a:pt x="1453" y="0"/>
                    <a:pt x="941" y="0"/>
                  </a:cubicBezTo>
                  <a:close/>
                </a:path>
              </a:pathLst>
            </a:custGeom>
            <a:solidFill>
              <a:srgbClr val="FFFFFF">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8" name="Google Shape;358;p19"/>
            <p:cNvSpPr/>
            <p:nvPr/>
          </p:nvSpPr>
          <p:spPr>
            <a:xfrm>
              <a:off x="530125" y="4706200"/>
              <a:ext cx="47350" cy="47075"/>
            </a:xfrm>
            <a:custGeom>
              <a:avLst/>
              <a:gdLst/>
              <a:ahLst/>
              <a:cxnLst/>
              <a:rect l="l" t="t" r="r" b="b"/>
              <a:pathLst>
                <a:path w="1894" h="1883" extrusionOk="0">
                  <a:moveTo>
                    <a:pt x="953" y="1"/>
                  </a:moveTo>
                  <a:cubicBezTo>
                    <a:pt x="429" y="1"/>
                    <a:pt x="0" y="418"/>
                    <a:pt x="0" y="942"/>
                  </a:cubicBezTo>
                  <a:cubicBezTo>
                    <a:pt x="0" y="1465"/>
                    <a:pt x="429" y="1882"/>
                    <a:pt x="953" y="1882"/>
                  </a:cubicBezTo>
                  <a:cubicBezTo>
                    <a:pt x="1465" y="1882"/>
                    <a:pt x="1893" y="1465"/>
                    <a:pt x="1893" y="942"/>
                  </a:cubicBezTo>
                  <a:cubicBezTo>
                    <a:pt x="1893" y="418"/>
                    <a:pt x="1465" y="1"/>
                    <a:pt x="953" y="1"/>
                  </a:cubicBezTo>
                  <a:close/>
                </a:path>
              </a:pathLst>
            </a:custGeom>
            <a:solidFill>
              <a:srgbClr val="FFFFFF">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9" name="Google Shape;359;p19"/>
            <p:cNvSpPr/>
            <p:nvPr/>
          </p:nvSpPr>
          <p:spPr>
            <a:xfrm>
              <a:off x="6127825" y="2226150"/>
              <a:ext cx="47075" cy="47050"/>
            </a:xfrm>
            <a:custGeom>
              <a:avLst/>
              <a:gdLst/>
              <a:ahLst/>
              <a:cxnLst/>
              <a:rect l="l" t="t" r="r" b="b"/>
              <a:pathLst>
                <a:path w="1883" h="1882" extrusionOk="0">
                  <a:moveTo>
                    <a:pt x="942" y="0"/>
                  </a:moveTo>
                  <a:cubicBezTo>
                    <a:pt x="430" y="0"/>
                    <a:pt x="1" y="417"/>
                    <a:pt x="1" y="941"/>
                  </a:cubicBezTo>
                  <a:cubicBezTo>
                    <a:pt x="1" y="1465"/>
                    <a:pt x="430" y="1882"/>
                    <a:pt x="942" y="1882"/>
                  </a:cubicBezTo>
                  <a:cubicBezTo>
                    <a:pt x="1465" y="1882"/>
                    <a:pt x="1882" y="1465"/>
                    <a:pt x="1882" y="941"/>
                  </a:cubicBezTo>
                  <a:cubicBezTo>
                    <a:pt x="1882" y="417"/>
                    <a:pt x="1465" y="0"/>
                    <a:pt x="942" y="0"/>
                  </a:cubicBezTo>
                  <a:close/>
                </a:path>
              </a:pathLst>
            </a:custGeom>
            <a:solidFill>
              <a:srgbClr val="FFFFFF">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0" name="Google Shape;360;p19"/>
            <p:cNvSpPr/>
            <p:nvPr/>
          </p:nvSpPr>
          <p:spPr>
            <a:xfrm>
              <a:off x="691150" y="4706200"/>
              <a:ext cx="47050" cy="47075"/>
            </a:xfrm>
            <a:custGeom>
              <a:avLst/>
              <a:gdLst/>
              <a:ahLst/>
              <a:cxnLst/>
              <a:rect l="l" t="t" r="r" b="b"/>
              <a:pathLst>
                <a:path w="1882" h="1883" extrusionOk="0">
                  <a:moveTo>
                    <a:pt x="941" y="1"/>
                  </a:moveTo>
                  <a:cubicBezTo>
                    <a:pt x="429" y="1"/>
                    <a:pt x="0" y="418"/>
                    <a:pt x="0" y="942"/>
                  </a:cubicBezTo>
                  <a:cubicBezTo>
                    <a:pt x="0" y="1465"/>
                    <a:pt x="429" y="1882"/>
                    <a:pt x="941" y="1882"/>
                  </a:cubicBezTo>
                  <a:cubicBezTo>
                    <a:pt x="1465" y="1882"/>
                    <a:pt x="1882" y="1465"/>
                    <a:pt x="1882" y="942"/>
                  </a:cubicBezTo>
                  <a:cubicBezTo>
                    <a:pt x="1882" y="418"/>
                    <a:pt x="1465" y="1"/>
                    <a:pt x="941" y="1"/>
                  </a:cubicBezTo>
                  <a:close/>
                </a:path>
              </a:pathLst>
            </a:custGeom>
            <a:solidFill>
              <a:srgbClr val="FFFFFF">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1" name="Google Shape;361;p19"/>
            <p:cNvSpPr/>
            <p:nvPr/>
          </p:nvSpPr>
          <p:spPr>
            <a:xfrm>
              <a:off x="6288875" y="2226150"/>
              <a:ext cx="47050" cy="47050"/>
            </a:xfrm>
            <a:custGeom>
              <a:avLst/>
              <a:gdLst/>
              <a:ahLst/>
              <a:cxnLst/>
              <a:rect l="l" t="t" r="r" b="b"/>
              <a:pathLst>
                <a:path w="1882" h="1882" extrusionOk="0">
                  <a:moveTo>
                    <a:pt x="941" y="0"/>
                  </a:moveTo>
                  <a:cubicBezTo>
                    <a:pt x="417" y="0"/>
                    <a:pt x="0" y="417"/>
                    <a:pt x="0" y="941"/>
                  </a:cubicBezTo>
                  <a:cubicBezTo>
                    <a:pt x="0" y="1465"/>
                    <a:pt x="417" y="1882"/>
                    <a:pt x="941" y="1882"/>
                  </a:cubicBezTo>
                  <a:cubicBezTo>
                    <a:pt x="1465" y="1882"/>
                    <a:pt x="1881" y="1465"/>
                    <a:pt x="1881" y="941"/>
                  </a:cubicBezTo>
                  <a:cubicBezTo>
                    <a:pt x="1881" y="417"/>
                    <a:pt x="1465" y="0"/>
                    <a:pt x="941" y="0"/>
                  </a:cubicBezTo>
                  <a:close/>
                </a:path>
              </a:pathLst>
            </a:custGeom>
            <a:solidFill>
              <a:srgbClr val="FFFFFF">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2" name="Google Shape;362;p19"/>
            <p:cNvSpPr/>
            <p:nvPr/>
          </p:nvSpPr>
          <p:spPr>
            <a:xfrm>
              <a:off x="852175" y="4706200"/>
              <a:ext cx="47050" cy="47075"/>
            </a:xfrm>
            <a:custGeom>
              <a:avLst/>
              <a:gdLst/>
              <a:ahLst/>
              <a:cxnLst/>
              <a:rect l="l" t="t" r="r" b="b"/>
              <a:pathLst>
                <a:path w="1882" h="1883" extrusionOk="0">
                  <a:moveTo>
                    <a:pt x="941" y="1"/>
                  </a:moveTo>
                  <a:cubicBezTo>
                    <a:pt x="417" y="1"/>
                    <a:pt x="1" y="418"/>
                    <a:pt x="1" y="942"/>
                  </a:cubicBezTo>
                  <a:cubicBezTo>
                    <a:pt x="1" y="1465"/>
                    <a:pt x="417" y="1882"/>
                    <a:pt x="941" y="1882"/>
                  </a:cubicBezTo>
                  <a:cubicBezTo>
                    <a:pt x="1453" y="1882"/>
                    <a:pt x="1882" y="1465"/>
                    <a:pt x="1882" y="942"/>
                  </a:cubicBezTo>
                  <a:cubicBezTo>
                    <a:pt x="1882" y="418"/>
                    <a:pt x="1453" y="1"/>
                    <a:pt x="941" y="1"/>
                  </a:cubicBezTo>
                  <a:close/>
                </a:path>
              </a:pathLst>
            </a:custGeom>
            <a:solidFill>
              <a:srgbClr val="FFFFFF">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3" name="Google Shape;363;p19"/>
            <p:cNvSpPr/>
            <p:nvPr/>
          </p:nvSpPr>
          <p:spPr>
            <a:xfrm>
              <a:off x="6449600" y="2226150"/>
              <a:ext cx="47350" cy="47050"/>
            </a:xfrm>
            <a:custGeom>
              <a:avLst/>
              <a:gdLst/>
              <a:ahLst/>
              <a:cxnLst/>
              <a:rect l="l" t="t" r="r" b="b"/>
              <a:pathLst>
                <a:path w="1894" h="1882" extrusionOk="0">
                  <a:moveTo>
                    <a:pt x="953" y="0"/>
                  </a:moveTo>
                  <a:cubicBezTo>
                    <a:pt x="429" y="0"/>
                    <a:pt x="1" y="417"/>
                    <a:pt x="1" y="941"/>
                  </a:cubicBezTo>
                  <a:cubicBezTo>
                    <a:pt x="1" y="1465"/>
                    <a:pt x="429" y="1882"/>
                    <a:pt x="953" y="1882"/>
                  </a:cubicBezTo>
                  <a:cubicBezTo>
                    <a:pt x="1465" y="1882"/>
                    <a:pt x="1894" y="1465"/>
                    <a:pt x="1894" y="941"/>
                  </a:cubicBezTo>
                  <a:cubicBezTo>
                    <a:pt x="1894" y="417"/>
                    <a:pt x="1465" y="0"/>
                    <a:pt x="953" y="0"/>
                  </a:cubicBezTo>
                  <a:close/>
                </a:path>
              </a:pathLst>
            </a:custGeom>
            <a:solidFill>
              <a:srgbClr val="FFFFFF">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4" name="Google Shape;364;p19"/>
            <p:cNvSpPr/>
            <p:nvPr/>
          </p:nvSpPr>
          <p:spPr>
            <a:xfrm>
              <a:off x="1264125" y="4274625"/>
              <a:ext cx="1469850" cy="562275"/>
            </a:xfrm>
            <a:custGeom>
              <a:avLst/>
              <a:gdLst/>
              <a:ahLst/>
              <a:cxnLst/>
              <a:rect l="l" t="t" r="r" b="b"/>
              <a:pathLst>
                <a:path w="58794" h="22491" extrusionOk="0">
                  <a:moveTo>
                    <a:pt x="29370" y="1"/>
                  </a:moveTo>
                  <a:cubicBezTo>
                    <a:pt x="23509" y="1"/>
                    <a:pt x="17585" y="1690"/>
                    <a:pt x="12360" y="5215"/>
                  </a:cubicBezTo>
                  <a:cubicBezTo>
                    <a:pt x="6049" y="9477"/>
                    <a:pt x="1846" y="15680"/>
                    <a:pt x="1" y="22491"/>
                  </a:cubicBezTo>
                  <a:lnTo>
                    <a:pt x="58794" y="22491"/>
                  </a:lnTo>
                  <a:cubicBezTo>
                    <a:pt x="57949" y="19336"/>
                    <a:pt x="56567" y="16276"/>
                    <a:pt x="54639" y="13418"/>
                  </a:cubicBezTo>
                  <a:cubicBezTo>
                    <a:pt x="48750" y="4701"/>
                    <a:pt x="39148" y="1"/>
                    <a:pt x="29370" y="1"/>
                  </a:cubicBezTo>
                  <a:close/>
                </a:path>
              </a:pathLst>
            </a:custGeom>
            <a:solidFill>
              <a:srgbClr val="FFFFFF">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5" name="Google Shape;365;p19"/>
            <p:cNvSpPr/>
            <p:nvPr/>
          </p:nvSpPr>
          <p:spPr>
            <a:xfrm>
              <a:off x="2915825" y="4539025"/>
              <a:ext cx="370600" cy="297875"/>
            </a:xfrm>
            <a:custGeom>
              <a:avLst/>
              <a:gdLst/>
              <a:ahLst/>
              <a:cxnLst/>
              <a:rect l="l" t="t" r="r" b="b"/>
              <a:pathLst>
                <a:path w="14824" h="11915" extrusionOk="0">
                  <a:moveTo>
                    <a:pt x="7407" y="1"/>
                  </a:moveTo>
                  <a:cubicBezTo>
                    <a:pt x="6152" y="1"/>
                    <a:pt x="4883" y="362"/>
                    <a:pt x="3763" y="1116"/>
                  </a:cubicBezTo>
                  <a:cubicBezTo>
                    <a:pt x="775" y="3128"/>
                    <a:pt x="1" y="7176"/>
                    <a:pt x="2013" y="10165"/>
                  </a:cubicBezTo>
                  <a:cubicBezTo>
                    <a:pt x="2489" y="10867"/>
                    <a:pt x="3084" y="11462"/>
                    <a:pt x="3763" y="11915"/>
                  </a:cubicBezTo>
                  <a:lnTo>
                    <a:pt x="11050" y="11915"/>
                  </a:lnTo>
                  <a:cubicBezTo>
                    <a:pt x="14038" y="9903"/>
                    <a:pt x="14824" y="5855"/>
                    <a:pt x="12812" y="2866"/>
                  </a:cubicBezTo>
                  <a:cubicBezTo>
                    <a:pt x="11554" y="1005"/>
                    <a:pt x="9500" y="1"/>
                    <a:pt x="7407" y="1"/>
                  </a:cubicBezTo>
                  <a:close/>
                </a:path>
              </a:pathLst>
            </a:custGeom>
            <a:solidFill>
              <a:srgbClr val="FFFFFF">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6" name="Google Shape;366;p19"/>
            <p:cNvSpPr/>
            <p:nvPr/>
          </p:nvSpPr>
          <p:spPr>
            <a:xfrm>
              <a:off x="4848225" y="818550"/>
              <a:ext cx="1461200" cy="547075"/>
            </a:xfrm>
            <a:custGeom>
              <a:avLst/>
              <a:gdLst/>
              <a:ahLst/>
              <a:cxnLst/>
              <a:rect l="l" t="t" r="r" b="b"/>
              <a:pathLst>
                <a:path w="58448" h="21883" extrusionOk="0">
                  <a:moveTo>
                    <a:pt x="0" y="0"/>
                  </a:moveTo>
                  <a:cubicBezTo>
                    <a:pt x="857" y="2941"/>
                    <a:pt x="2179" y="5798"/>
                    <a:pt x="3989" y="8465"/>
                  </a:cubicBezTo>
                  <a:cubicBezTo>
                    <a:pt x="9869" y="17182"/>
                    <a:pt x="19474" y="21883"/>
                    <a:pt x="29254" y="21883"/>
                  </a:cubicBezTo>
                  <a:cubicBezTo>
                    <a:pt x="35117" y="21883"/>
                    <a:pt x="41042" y="20194"/>
                    <a:pt x="46268" y="16669"/>
                  </a:cubicBezTo>
                  <a:cubicBezTo>
                    <a:pt x="52388" y="12537"/>
                    <a:pt x="56519" y="6572"/>
                    <a:pt x="58448" y="0"/>
                  </a:cubicBezTo>
                  <a:close/>
                </a:path>
              </a:pathLst>
            </a:custGeom>
            <a:solidFill>
              <a:srgbClr val="FFFFFF">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7" name="Google Shape;367;p19"/>
            <p:cNvSpPr/>
            <p:nvPr/>
          </p:nvSpPr>
          <p:spPr>
            <a:xfrm>
              <a:off x="238125" y="818550"/>
              <a:ext cx="1820775" cy="1101325"/>
            </a:xfrm>
            <a:custGeom>
              <a:avLst/>
              <a:gdLst/>
              <a:ahLst/>
              <a:cxnLst/>
              <a:rect l="l" t="t" r="r" b="b"/>
              <a:pathLst>
                <a:path w="72831" h="44053" extrusionOk="0">
                  <a:moveTo>
                    <a:pt x="71854" y="0"/>
                  </a:moveTo>
                  <a:cubicBezTo>
                    <a:pt x="71854" y="23765"/>
                    <a:pt x="52530" y="43089"/>
                    <a:pt x="28766" y="43089"/>
                  </a:cubicBezTo>
                  <a:cubicBezTo>
                    <a:pt x="17717" y="43089"/>
                    <a:pt x="7632" y="38909"/>
                    <a:pt x="0" y="32052"/>
                  </a:cubicBezTo>
                  <a:lnTo>
                    <a:pt x="0" y="33337"/>
                  </a:lnTo>
                  <a:cubicBezTo>
                    <a:pt x="7727" y="40017"/>
                    <a:pt x="17788" y="44053"/>
                    <a:pt x="28766" y="44053"/>
                  </a:cubicBezTo>
                  <a:cubicBezTo>
                    <a:pt x="53066" y="44053"/>
                    <a:pt x="72831" y="24301"/>
                    <a:pt x="72831" y="0"/>
                  </a:cubicBezTo>
                  <a:close/>
                </a:path>
              </a:pathLst>
            </a:custGeom>
            <a:solidFill>
              <a:srgbClr val="FFFFFF">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8" name="Google Shape;368;p19"/>
            <p:cNvSpPr/>
            <p:nvPr/>
          </p:nvSpPr>
          <p:spPr>
            <a:xfrm>
              <a:off x="238125" y="818550"/>
              <a:ext cx="1661225" cy="942100"/>
            </a:xfrm>
            <a:custGeom>
              <a:avLst/>
              <a:gdLst/>
              <a:ahLst/>
              <a:cxnLst/>
              <a:rect l="l" t="t" r="r" b="b"/>
              <a:pathLst>
                <a:path w="66449" h="37684" extrusionOk="0">
                  <a:moveTo>
                    <a:pt x="65484" y="0"/>
                  </a:moveTo>
                  <a:cubicBezTo>
                    <a:pt x="65484" y="20241"/>
                    <a:pt x="49018" y="36719"/>
                    <a:pt x="28766" y="36719"/>
                  </a:cubicBezTo>
                  <a:cubicBezTo>
                    <a:pt x="17121" y="36719"/>
                    <a:pt x="6727" y="31266"/>
                    <a:pt x="0" y="22777"/>
                  </a:cubicBezTo>
                  <a:lnTo>
                    <a:pt x="0" y="24312"/>
                  </a:lnTo>
                  <a:cubicBezTo>
                    <a:pt x="6918" y="32480"/>
                    <a:pt x="17252" y="37683"/>
                    <a:pt x="28766" y="37683"/>
                  </a:cubicBezTo>
                  <a:cubicBezTo>
                    <a:pt x="49542" y="37683"/>
                    <a:pt x="66449" y="20776"/>
                    <a:pt x="66449" y="0"/>
                  </a:cubicBezTo>
                  <a:close/>
                </a:path>
              </a:pathLst>
            </a:custGeom>
            <a:solidFill>
              <a:srgbClr val="FFFFFF">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9" name="Google Shape;369;p19"/>
            <p:cNvSpPr/>
            <p:nvPr/>
          </p:nvSpPr>
          <p:spPr>
            <a:xfrm>
              <a:off x="238125" y="818550"/>
              <a:ext cx="1501700" cy="782550"/>
            </a:xfrm>
            <a:custGeom>
              <a:avLst/>
              <a:gdLst/>
              <a:ahLst/>
              <a:cxnLst/>
              <a:rect l="l" t="t" r="r" b="b"/>
              <a:pathLst>
                <a:path w="60068" h="31302" extrusionOk="0">
                  <a:moveTo>
                    <a:pt x="59103" y="0"/>
                  </a:moveTo>
                  <a:cubicBezTo>
                    <a:pt x="59103" y="16728"/>
                    <a:pt x="45494" y="30337"/>
                    <a:pt x="28766" y="30337"/>
                  </a:cubicBezTo>
                  <a:cubicBezTo>
                    <a:pt x="15407" y="30337"/>
                    <a:pt x="4036" y="21645"/>
                    <a:pt x="0" y="9632"/>
                  </a:cubicBezTo>
                  <a:lnTo>
                    <a:pt x="0" y="12335"/>
                  </a:lnTo>
                  <a:cubicBezTo>
                    <a:pt x="4798" y="23479"/>
                    <a:pt x="15883" y="31301"/>
                    <a:pt x="28766" y="31301"/>
                  </a:cubicBezTo>
                  <a:cubicBezTo>
                    <a:pt x="46030" y="31301"/>
                    <a:pt x="60067" y="17264"/>
                    <a:pt x="60067" y="0"/>
                  </a:cubicBezTo>
                  <a:close/>
                </a:path>
              </a:pathLst>
            </a:custGeom>
            <a:solidFill>
              <a:srgbClr val="FFFFFF">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0" name="Google Shape;370;p19"/>
            <p:cNvSpPr/>
            <p:nvPr/>
          </p:nvSpPr>
          <p:spPr>
            <a:xfrm>
              <a:off x="334250" y="818550"/>
              <a:ext cx="1246025" cy="623000"/>
            </a:xfrm>
            <a:custGeom>
              <a:avLst/>
              <a:gdLst/>
              <a:ahLst/>
              <a:cxnLst/>
              <a:rect l="l" t="t" r="r" b="b"/>
              <a:pathLst>
                <a:path w="49841" h="24920" extrusionOk="0">
                  <a:moveTo>
                    <a:pt x="1" y="0"/>
                  </a:moveTo>
                  <a:cubicBezTo>
                    <a:pt x="1" y="13740"/>
                    <a:pt x="11181" y="24920"/>
                    <a:pt x="24921" y="24920"/>
                  </a:cubicBezTo>
                  <a:cubicBezTo>
                    <a:pt x="38672" y="24920"/>
                    <a:pt x="49840" y="13740"/>
                    <a:pt x="49840" y="0"/>
                  </a:cubicBezTo>
                  <a:lnTo>
                    <a:pt x="48876" y="0"/>
                  </a:lnTo>
                  <a:cubicBezTo>
                    <a:pt x="48876" y="13216"/>
                    <a:pt x="38136" y="23955"/>
                    <a:pt x="24921" y="23955"/>
                  </a:cubicBezTo>
                  <a:cubicBezTo>
                    <a:pt x="11716" y="23955"/>
                    <a:pt x="965" y="13216"/>
                    <a:pt x="965" y="0"/>
                  </a:cubicBezTo>
                  <a:close/>
                </a:path>
              </a:pathLst>
            </a:custGeom>
            <a:solidFill>
              <a:srgbClr val="FFFFFF">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1" name="Google Shape;371;p19"/>
            <p:cNvSpPr/>
            <p:nvPr/>
          </p:nvSpPr>
          <p:spPr>
            <a:xfrm>
              <a:off x="493800" y="818550"/>
              <a:ext cx="927225" cy="463750"/>
            </a:xfrm>
            <a:custGeom>
              <a:avLst/>
              <a:gdLst/>
              <a:ahLst/>
              <a:cxnLst/>
              <a:rect l="l" t="t" r="r" b="b"/>
              <a:pathLst>
                <a:path w="37089" h="18550" extrusionOk="0">
                  <a:moveTo>
                    <a:pt x="0" y="0"/>
                  </a:moveTo>
                  <a:cubicBezTo>
                    <a:pt x="0" y="10227"/>
                    <a:pt x="8311" y="18550"/>
                    <a:pt x="18539" y="18550"/>
                  </a:cubicBezTo>
                  <a:cubicBezTo>
                    <a:pt x="28766" y="18550"/>
                    <a:pt x="37088" y="10227"/>
                    <a:pt x="37088" y="0"/>
                  </a:cubicBezTo>
                  <a:lnTo>
                    <a:pt x="36124" y="0"/>
                  </a:lnTo>
                  <a:cubicBezTo>
                    <a:pt x="36124" y="9692"/>
                    <a:pt x="28230" y="17574"/>
                    <a:pt x="18539" y="17574"/>
                  </a:cubicBezTo>
                  <a:cubicBezTo>
                    <a:pt x="8847" y="17574"/>
                    <a:pt x="965" y="9692"/>
                    <a:pt x="965" y="0"/>
                  </a:cubicBezTo>
                  <a:close/>
                </a:path>
              </a:pathLst>
            </a:custGeom>
            <a:solidFill>
              <a:srgbClr val="FFFFFF">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2" name="Google Shape;372;p19"/>
            <p:cNvSpPr/>
            <p:nvPr/>
          </p:nvSpPr>
          <p:spPr>
            <a:xfrm>
              <a:off x="653050" y="818550"/>
              <a:ext cx="608425" cy="304225"/>
            </a:xfrm>
            <a:custGeom>
              <a:avLst/>
              <a:gdLst/>
              <a:ahLst/>
              <a:cxnLst/>
              <a:rect l="l" t="t" r="r" b="b"/>
              <a:pathLst>
                <a:path w="24337" h="12169" extrusionOk="0">
                  <a:moveTo>
                    <a:pt x="0" y="0"/>
                  </a:moveTo>
                  <a:cubicBezTo>
                    <a:pt x="0" y="6703"/>
                    <a:pt x="5465" y="12168"/>
                    <a:pt x="12169" y="12168"/>
                  </a:cubicBezTo>
                  <a:cubicBezTo>
                    <a:pt x="18884" y="12168"/>
                    <a:pt x="24337" y="6703"/>
                    <a:pt x="24337" y="0"/>
                  </a:cubicBezTo>
                  <a:lnTo>
                    <a:pt x="23372" y="0"/>
                  </a:lnTo>
                  <a:cubicBezTo>
                    <a:pt x="23372" y="6179"/>
                    <a:pt x="18348" y="11204"/>
                    <a:pt x="12169" y="11204"/>
                  </a:cubicBezTo>
                  <a:cubicBezTo>
                    <a:pt x="6001" y="11204"/>
                    <a:pt x="977" y="6179"/>
                    <a:pt x="977" y="0"/>
                  </a:cubicBezTo>
                  <a:close/>
                </a:path>
              </a:pathLst>
            </a:custGeom>
            <a:solidFill>
              <a:srgbClr val="FFFFFF">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3" name="Google Shape;373;p19"/>
            <p:cNvSpPr/>
            <p:nvPr/>
          </p:nvSpPr>
          <p:spPr>
            <a:xfrm>
              <a:off x="812600" y="818550"/>
              <a:ext cx="289325" cy="144675"/>
            </a:xfrm>
            <a:custGeom>
              <a:avLst/>
              <a:gdLst/>
              <a:ahLst/>
              <a:cxnLst/>
              <a:rect l="l" t="t" r="r" b="b"/>
              <a:pathLst>
                <a:path w="11573" h="5787" extrusionOk="0">
                  <a:moveTo>
                    <a:pt x="0" y="0"/>
                  </a:moveTo>
                  <a:cubicBezTo>
                    <a:pt x="0" y="3191"/>
                    <a:pt x="2596" y="5786"/>
                    <a:pt x="5787" y="5786"/>
                  </a:cubicBezTo>
                  <a:cubicBezTo>
                    <a:pt x="8977" y="5786"/>
                    <a:pt x="11573" y="3191"/>
                    <a:pt x="11573" y="0"/>
                  </a:cubicBezTo>
                  <a:lnTo>
                    <a:pt x="10609" y="0"/>
                  </a:lnTo>
                  <a:cubicBezTo>
                    <a:pt x="10609" y="2655"/>
                    <a:pt x="8454" y="4822"/>
                    <a:pt x="5787" y="4822"/>
                  </a:cubicBezTo>
                  <a:cubicBezTo>
                    <a:pt x="3131" y="4822"/>
                    <a:pt x="964" y="2655"/>
                    <a:pt x="964" y="0"/>
                  </a:cubicBezTo>
                  <a:close/>
                </a:path>
              </a:pathLst>
            </a:custGeom>
            <a:solidFill>
              <a:srgbClr val="FFFFFF">
                <a:alpha val="2000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74" name="Google Shape;374;p19"/>
          <p:cNvSpPr/>
          <p:nvPr/>
        </p:nvSpPr>
        <p:spPr>
          <a:xfrm>
            <a:off x="0" y="-46721"/>
            <a:ext cx="12192000" cy="6904721"/>
          </a:xfrm>
          <a:prstGeom prst="rect">
            <a:avLst/>
          </a:prstGeom>
          <a:solidFill>
            <a:srgbClr val="204B7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375" name="Google Shape;375;p19"/>
          <p:cNvGrpSpPr/>
          <p:nvPr/>
        </p:nvGrpSpPr>
        <p:grpSpPr>
          <a:xfrm>
            <a:off x="-453635" y="-46721"/>
            <a:ext cx="12645635" cy="7199278"/>
            <a:chOff x="238125" y="818550"/>
            <a:chExt cx="7143750" cy="4074325"/>
          </a:xfrm>
        </p:grpSpPr>
        <p:sp>
          <p:nvSpPr>
            <p:cNvPr id="376" name="Google Shape;376;p19"/>
            <p:cNvSpPr/>
            <p:nvPr/>
          </p:nvSpPr>
          <p:spPr>
            <a:xfrm>
              <a:off x="6259100" y="3768300"/>
              <a:ext cx="1122775" cy="1124575"/>
            </a:xfrm>
            <a:custGeom>
              <a:avLst/>
              <a:gdLst/>
              <a:ahLst/>
              <a:cxnLst/>
              <a:rect l="l" t="t" r="r" b="b"/>
              <a:pathLst>
                <a:path w="44911" h="44983" extrusionOk="0">
                  <a:moveTo>
                    <a:pt x="44780" y="0"/>
                  </a:moveTo>
                  <a:cubicBezTo>
                    <a:pt x="20086" y="0"/>
                    <a:pt x="1" y="20098"/>
                    <a:pt x="1" y="44792"/>
                  </a:cubicBezTo>
                  <a:cubicBezTo>
                    <a:pt x="1" y="44851"/>
                    <a:pt x="1" y="44923"/>
                    <a:pt x="1" y="44982"/>
                  </a:cubicBezTo>
                  <a:lnTo>
                    <a:pt x="1084" y="44982"/>
                  </a:lnTo>
                  <a:cubicBezTo>
                    <a:pt x="1084" y="44923"/>
                    <a:pt x="1084" y="44851"/>
                    <a:pt x="1084" y="44792"/>
                  </a:cubicBezTo>
                  <a:cubicBezTo>
                    <a:pt x="1084" y="20693"/>
                    <a:pt x="20694" y="1096"/>
                    <a:pt x="44780" y="1096"/>
                  </a:cubicBezTo>
                  <a:lnTo>
                    <a:pt x="44911" y="1096"/>
                  </a:lnTo>
                  <a:lnTo>
                    <a:pt x="44911" y="0"/>
                  </a:lnTo>
                  <a:close/>
                </a:path>
              </a:pathLst>
            </a:custGeom>
            <a:solidFill>
              <a:srgbClr val="FFFFFF">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7" name="Google Shape;377;p19"/>
            <p:cNvSpPr/>
            <p:nvPr/>
          </p:nvSpPr>
          <p:spPr>
            <a:xfrm>
              <a:off x="6421025" y="3930225"/>
              <a:ext cx="960850" cy="962650"/>
            </a:xfrm>
            <a:custGeom>
              <a:avLst/>
              <a:gdLst/>
              <a:ahLst/>
              <a:cxnLst/>
              <a:rect l="l" t="t" r="r" b="b"/>
              <a:pathLst>
                <a:path w="38434" h="38506" extrusionOk="0">
                  <a:moveTo>
                    <a:pt x="38303" y="0"/>
                  </a:moveTo>
                  <a:cubicBezTo>
                    <a:pt x="17181" y="0"/>
                    <a:pt x="1" y="17193"/>
                    <a:pt x="1" y="38315"/>
                  </a:cubicBezTo>
                  <a:cubicBezTo>
                    <a:pt x="1" y="38374"/>
                    <a:pt x="1" y="38446"/>
                    <a:pt x="1" y="38505"/>
                  </a:cubicBezTo>
                  <a:lnTo>
                    <a:pt x="1084" y="38505"/>
                  </a:lnTo>
                  <a:cubicBezTo>
                    <a:pt x="1084" y="38446"/>
                    <a:pt x="1084" y="38374"/>
                    <a:pt x="1084" y="38315"/>
                  </a:cubicBezTo>
                  <a:cubicBezTo>
                    <a:pt x="1084" y="17788"/>
                    <a:pt x="17777" y="1084"/>
                    <a:pt x="38303" y="1084"/>
                  </a:cubicBezTo>
                  <a:cubicBezTo>
                    <a:pt x="38351" y="1084"/>
                    <a:pt x="38386" y="1096"/>
                    <a:pt x="38434" y="1096"/>
                  </a:cubicBezTo>
                  <a:lnTo>
                    <a:pt x="38434" y="0"/>
                  </a:lnTo>
                  <a:close/>
                </a:path>
              </a:pathLst>
            </a:custGeom>
            <a:solidFill>
              <a:srgbClr val="FFFFFF">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8" name="Google Shape;378;p19"/>
            <p:cNvSpPr/>
            <p:nvPr/>
          </p:nvSpPr>
          <p:spPr>
            <a:xfrm>
              <a:off x="6582950" y="4092150"/>
              <a:ext cx="798925" cy="800725"/>
            </a:xfrm>
            <a:custGeom>
              <a:avLst/>
              <a:gdLst/>
              <a:ahLst/>
              <a:cxnLst/>
              <a:rect l="l" t="t" r="r" b="b"/>
              <a:pathLst>
                <a:path w="31957" h="32029" extrusionOk="0">
                  <a:moveTo>
                    <a:pt x="31826" y="0"/>
                  </a:moveTo>
                  <a:cubicBezTo>
                    <a:pt x="14276" y="0"/>
                    <a:pt x="1" y="14276"/>
                    <a:pt x="1" y="31838"/>
                  </a:cubicBezTo>
                  <a:cubicBezTo>
                    <a:pt x="1" y="31897"/>
                    <a:pt x="1" y="31969"/>
                    <a:pt x="1" y="32028"/>
                  </a:cubicBezTo>
                  <a:lnTo>
                    <a:pt x="1084" y="32028"/>
                  </a:lnTo>
                  <a:cubicBezTo>
                    <a:pt x="1084" y="31969"/>
                    <a:pt x="1084" y="31897"/>
                    <a:pt x="1084" y="31838"/>
                  </a:cubicBezTo>
                  <a:cubicBezTo>
                    <a:pt x="1084" y="14883"/>
                    <a:pt x="14872" y="1084"/>
                    <a:pt x="31826" y="1084"/>
                  </a:cubicBezTo>
                  <a:cubicBezTo>
                    <a:pt x="31874" y="1084"/>
                    <a:pt x="31909" y="1096"/>
                    <a:pt x="31957" y="1096"/>
                  </a:cubicBezTo>
                  <a:lnTo>
                    <a:pt x="31957" y="0"/>
                  </a:lnTo>
                  <a:close/>
                </a:path>
              </a:pathLst>
            </a:custGeom>
            <a:solidFill>
              <a:srgbClr val="FFFFFF">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9" name="Google Shape;379;p19"/>
            <p:cNvSpPr/>
            <p:nvPr/>
          </p:nvSpPr>
          <p:spPr>
            <a:xfrm>
              <a:off x="6744575" y="4254075"/>
              <a:ext cx="637300" cy="638800"/>
            </a:xfrm>
            <a:custGeom>
              <a:avLst/>
              <a:gdLst/>
              <a:ahLst/>
              <a:cxnLst/>
              <a:rect l="l" t="t" r="r" b="b"/>
              <a:pathLst>
                <a:path w="25492" h="25552" extrusionOk="0">
                  <a:moveTo>
                    <a:pt x="25361" y="0"/>
                  </a:moveTo>
                  <a:cubicBezTo>
                    <a:pt x="11383" y="0"/>
                    <a:pt x="1" y="11371"/>
                    <a:pt x="1" y="25361"/>
                  </a:cubicBezTo>
                  <a:cubicBezTo>
                    <a:pt x="1" y="25420"/>
                    <a:pt x="13" y="25492"/>
                    <a:pt x="13" y="25551"/>
                  </a:cubicBezTo>
                  <a:lnTo>
                    <a:pt x="1096" y="25551"/>
                  </a:lnTo>
                  <a:cubicBezTo>
                    <a:pt x="1096" y="25492"/>
                    <a:pt x="1096" y="25420"/>
                    <a:pt x="1096" y="25361"/>
                  </a:cubicBezTo>
                  <a:cubicBezTo>
                    <a:pt x="1096" y="11978"/>
                    <a:pt x="11978" y="1084"/>
                    <a:pt x="25361" y="1084"/>
                  </a:cubicBezTo>
                  <a:cubicBezTo>
                    <a:pt x="25409" y="1084"/>
                    <a:pt x="25444" y="1096"/>
                    <a:pt x="25492" y="1096"/>
                  </a:cubicBezTo>
                  <a:lnTo>
                    <a:pt x="25492" y="0"/>
                  </a:lnTo>
                  <a:close/>
                </a:path>
              </a:pathLst>
            </a:custGeom>
            <a:solidFill>
              <a:srgbClr val="FFFFFF">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0" name="Google Shape;380;p19"/>
            <p:cNvSpPr/>
            <p:nvPr/>
          </p:nvSpPr>
          <p:spPr>
            <a:xfrm>
              <a:off x="6906500" y="4416000"/>
              <a:ext cx="475375" cy="476875"/>
            </a:xfrm>
            <a:custGeom>
              <a:avLst/>
              <a:gdLst/>
              <a:ahLst/>
              <a:cxnLst/>
              <a:rect l="l" t="t" r="r" b="b"/>
              <a:pathLst>
                <a:path w="19015" h="19075" extrusionOk="0">
                  <a:moveTo>
                    <a:pt x="18884" y="0"/>
                  </a:moveTo>
                  <a:cubicBezTo>
                    <a:pt x="8478" y="0"/>
                    <a:pt x="1" y="8466"/>
                    <a:pt x="1" y="18884"/>
                  </a:cubicBezTo>
                  <a:cubicBezTo>
                    <a:pt x="1" y="18943"/>
                    <a:pt x="13" y="19015"/>
                    <a:pt x="13" y="19074"/>
                  </a:cubicBezTo>
                  <a:lnTo>
                    <a:pt x="1096" y="19074"/>
                  </a:lnTo>
                  <a:cubicBezTo>
                    <a:pt x="1096" y="19015"/>
                    <a:pt x="1096" y="18943"/>
                    <a:pt x="1096" y="18884"/>
                  </a:cubicBezTo>
                  <a:cubicBezTo>
                    <a:pt x="1096" y="9073"/>
                    <a:pt x="9073" y="1084"/>
                    <a:pt x="18884" y="1084"/>
                  </a:cubicBezTo>
                  <a:lnTo>
                    <a:pt x="19015" y="1084"/>
                  </a:lnTo>
                  <a:lnTo>
                    <a:pt x="19015" y="0"/>
                  </a:lnTo>
                  <a:close/>
                </a:path>
              </a:pathLst>
            </a:custGeom>
            <a:solidFill>
              <a:srgbClr val="FFFFFF">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1" name="Google Shape;381;p19"/>
            <p:cNvSpPr/>
            <p:nvPr/>
          </p:nvSpPr>
          <p:spPr>
            <a:xfrm>
              <a:off x="7068425" y="4577925"/>
              <a:ext cx="313450" cy="314950"/>
            </a:xfrm>
            <a:custGeom>
              <a:avLst/>
              <a:gdLst/>
              <a:ahLst/>
              <a:cxnLst/>
              <a:rect l="l" t="t" r="r" b="b"/>
              <a:pathLst>
                <a:path w="12538" h="12598" extrusionOk="0">
                  <a:moveTo>
                    <a:pt x="12407" y="0"/>
                  </a:moveTo>
                  <a:cubicBezTo>
                    <a:pt x="5573" y="0"/>
                    <a:pt x="1" y="5561"/>
                    <a:pt x="1" y="12407"/>
                  </a:cubicBezTo>
                  <a:cubicBezTo>
                    <a:pt x="1" y="12466"/>
                    <a:pt x="13" y="12538"/>
                    <a:pt x="13" y="12597"/>
                  </a:cubicBezTo>
                  <a:lnTo>
                    <a:pt x="1096" y="12597"/>
                  </a:lnTo>
                  <a:cubicBezTo>
                    <a:pt x="1096" y="12538"/>
                    <a:pt x="1096" y="12466"/>
                    <a:pt x="1096" y="12407"/>
                  </a:cubicBezTo>
                  <a:cubicBezTo>
                    <a:pt x="1096" y="6168"/>
                    <a:pt x="6168" y="1084"/>
                    <a:pt x="12407" y="1084"/>
                  </a:cubicBezTo>
                  <a:lnTo>
                    <a:pt x="12538" y="1084"/>
                  </a:lnTo>
                  <a:lnTo>
                    <a:pt x="12538" y="0"/>
                  </a:lnTo>
                  <a:close/>
                </a:path>
              </a:pathLst>
            </a:custGeom>
            <a:solidFill>
              <a:srgbClr val="FFFFFF">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2" name="Google Shape;382;p19"/>
            <p:cNvSpPr/>
            <p:nvPr/>
          </p:nvSpPr>
          <p:spPr>
            <a:xfrm>
              <a:off x="7230350" y="4739850"/>
              <a:ext cx="151525" cy="153025"/>
            </a:xfrm>
            <a:custGeom>
              <a:avLst/>
              <a:gdLst/>
              <a:ahLst/>
              <a:cxnLst/>
              <a:rect l="l" t="t" r="r" b="b"/>
              <a:pathLst>
                <a:path w="6061" h="6121" extrusionOk="0">
                  <a:moveTo>
                    <a:pt x="5930" y="0"/>
                  </a:moveTo>
                  <a:cubicBezTo>
                    <a:pt x="2668" y="0"/>
                    <a:pt x="1" y="2655"/>
                    <a:pt x="1" y="5930"/>
                  </a:cubicBezTo>
                  <a:cubicBezTo>
                    <a:pt x="1" y="5989"/>
                    <a:pt x="13" y="6061"/>
                    <a:pt x="13" y="6120"/>
                  </a:cubicBezTo>
                  <a:lnTo>
                    <a:pt x="1096" y="6120"/>
                  </a:lnTo>
                  <a:cubicBezTo>
                    <a:pt x="1096" y="6061"/>
                    <a:pt x="1096" y="5989"/>
                    <a:pt x="1096" y="5930"/>
                  </a:cubicBezTo>
                  <a:cubicBezTo>
                    <a:pt x="1096" y="3263"/>
                    <a:pt x="3263" y="1084"/>
                    <a:pt x="5930" y="1084"/>
                  </a:cubicBezTo>
                  <a:cubicBezTo>
                    <a:pt x="5978" y="1084"/>
                    <a:pt x="6013" y="1096"/>
                    <a:pt x="6061" y="1096"/>
                  </a:cubicBezTo>
                  <a:lnTo>
                    <a:pt x="6061" y="0"/>
                  </a:lnTo>
                  <a:close/>
                </a:path>
              </a:pathLst>
            </a:custGeom>
            <a:solidFill>
              <a:srgbClr val="FFFFFF">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3" name="Google Shape;383;p19"/>
            <p:cNvSpPr/>
            <p:nvPr/>
          </p:nvSpPr>
          <p:spPr>
            <a:xfrm>
              <a:off x="2673250" y="4360650"/>
              <a:ext cx="281900" cy="247625"/>
            </a:xfrm>
            <a:custGeom>
              <a:avLst/>
              <a:gdLst/>
              <a:ahLst/>
              <a:cxnLst/>
              <a:rect l="l" t="t" r="r" b="b"/>
              <a:pathLst>
                <a:path w="11276" h="9905" extrusionOk="0">
                  <a:moveTo>
                    <a:pt x="5640" y="1760"/>
                  </a:moveTo>
                  <a:cubicBezTo>
                    <a:pt x="6663" y="1760"/>
                    <a:pt x="7670" y="2252"/>
                    <a:pt x="8287" y="3167"/>
                  </a:cubicBezTo>
                  <a:cubicBezTo>
                    <a:pt x="9275" y="4631"/>
                    <a:pt x="8894" y="6620"/>
                    <a:pt x="7430" y="7608"/>
                  </a:cubicBezTo>
                  <a:cubicBezTo>
                    <a:pt x="6882" y="7973"/>
                    <a:pt x="6262" y="8148"/>
                    <a:pt x="5648" y="8148"/>
                  </a:cubicBezTo>
                  <a:cubicBezTo>
                    <a:pt x="4619" y="8148"/>
                    <a:pt x="3607" y="7656"/>
                    <a:pt x="2989" y="6739"/>
                  </a:cubicBezTo>
                  <a:cubicBezTo>
                    <a:pt x="2000" y="5274"/>
                    <a:pt x="2393" y="3298"/>
                    <a:pt x="3858" y="2310"/>
                  </a:cubicBezTo>
                  <a:cubicBezTo>
                    <a:pt x="4403" y="1938"/>
                    <a:pt x="5024" y="1760"/>
                    <a:pt x="5640" y="1760"/>
                  </a:cubicBezTo>
                  <a:close/>
                  <a:moveTo>
                    <a:pt x="5632" y="1"/>
                  </a:moveTo>
                  <a:cubicBezTo>
                    <a:pt x="4679" y="1"/>
                    <a:pt x="3717" y="274"/>
                    <a:pt x="2869" y="845"/>
                  </a:cubicBezTo>
                  <a:cubicBezTo>
                    <a:pt x="595" y="2381"/>
                    <a:pt x="0" y="5453"/>
                    <a:pt x="1536" y="7727"/>
                  </a:cubicBezTo>
                  <a:cubicBezTo>
                    <a:pt x="2489" y="9142"/>
                    <a:pt x="4053" y="9905"/>
                    <a:pt x="5644" y="9905"/>
                  </a:cubicBezTo>
                  <a:cubicBezTo>
                    <a:pt x="6596" y="9905"/>
                    <a:pt x="7559" y="9631"/>
                    <a:pt x="8406" y="9060"/>
                  </a:cubicBezTo>
                  <a:cubicBezTo>
                    <a:pt x="10680" y="7525"/>
                    <a:pt x="11275" y="4453"/>
                    <a:pt x="9751" y="2179"/>
                  </a:cubicBezTo>
                  <a:cubicBezTo>
                    <a:pt x="8791" y="764"/>
                    <a:pt x="7224" y="1"/>
                    <a:pt x="5632" y="1"/>
                  </a:cubicBezTo>
                  <a:close/>
                </a:path>
              </a:pathLst>
            </a:custGeom>
            <a:solidFill>
              <a:srgbClr val="FFFFFF">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4" name="Google Shape;384;p19"/>
            <p:cNvSpPr/>
            <p:nvPr/>
          </p:nvSpPr>
          <p:spPr>
            <a:xfrm>
              <a:off x="1013200" y="3417950"/>
              <a:ext cx="47075" cy="47075"/>
            </a:xfrm>
            <a:custGeom>
              <a:avLst/>
              <a:gdLst/>
              <a:ahLst/>
              <a:cxnLst/>
              <a:rect l="l" t="t" r="r" b="b"/>
              <a:pathLst>
                <a:path w="1883" h="1883" extrusionOk="0">
                  <a:moveTo>
                    <a:pt x="941" y="1"/>
                  </a:moveTo>
                  <a:cubicBezTo>
                    <a:pt x="418" y="1"/>
                    <a:pt x="1" y="430"/>
                    <a:pt x="1" y="941"/>
                  </a:cubicBezTo>
                  <a:cubicBezTo>
                    <a:pt x="1" y="1465"/>
                    <a:pt x="418" y="1882"/>
                    <a:pt x="941" y="1882"/>
                  </a:cubicBezTo>
                  <a:cubicBezTo>
                    <a:pt x="1453" y="1882"/>
                    <a:pt x="1882" y="1465"/>
                    <a:pt x="1882" y="941"/>
                  </a:cubicBezTo>
                  <a:cubicBezTo>
                    <a:pt x="1882" y="430"/>
                    <a:pt x="1453" y="1"/>
                    <a:pt x="941" y="1"/>
                  </a:cubicBezTo>
                  <a:close/>
                </a:path>
              </a:pathLst>
            </a:custGeom>
            <a:solidFill>
              <a:srgbClr val="FFFFFF">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5" name="Google Shape;385;p19"/>
            <p:cNvSpPr/>
            <p:nvPr/>
          </p:nvSpPr>
          <p:spPr>
            <a:xfrm>
              <a:off x="6610625" y="937900"/>
              <a:ext cx="47350" cy="47350"/>
            </a:xfrm>
            <a:custGeom>
              <a:avLst/>
              <a:gdLst/>
              <a:ahLst/>
              <a:cxnLst/>
              <a:rect l="l" t="t" r="r" b="b"/>
              <a:pathLst>
                <a:path w="1894" h="1894" extrusionOk="0">
                  <a:moveTo>
                    <a:pt x="953" y="0"/>
                  </a:moveTo>
                  <a:cubicBezTo>
                    <a:pt x="430" y="0"/>
                    <a:pt x="1" y="429"/>
                    <a:pt x="1" y="953"/>
                  </a:cubicBezTo>
                  <a:cubicBezTo>
                    <a:pt x="1" y="1465"/>
                    <a:pt x="430" y="1893"/>
                    <a:pt x="953" y="1893"/>
                  </a:cubicBezTo>
                  <a:cubicBezTo>
                    <a:pt x="1465" y="1893"/>
                    <a:pt x="1894" y="1465"/>
                    <a:pt x="1894" y="953"/>
                  </a:cubicBezTo>
                  <a:cubicBezTo>
                    <a:pt x="1894" y="429"/>
                    <a:pt x="1465" y="0"/>
                    <a:pt x="953" y="0"/>
                  </a:cubicBezTo>
                  <a:close/>
                </a:path>
              </a:pathLst>
            </a:custGeom>
            <a:solidFill>
              <a:srgbClr val="FFFFFF">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6" name="Google Shape;386;p19"/>
            <p:cNvSpPr/>
            <p:nvPr/>
          </p:nvSpPr>
          <p:spPr>
            <a:xfrm>
              <a:off x="1173950" y="3417950"/>
              <a:ext cx="47350" cy="47075"/>
            </a:xfrm>
            <a:custGeom>
              <a:avLst/>
              <a:gdLst/>
              <a:ahLst/>
              <a:cxnLst/>
              <a:rect l="l" t="t" r="r" b="b"/>
              <a:pathLst>
                <a:path w="1894" h="1883" extrusionOk="0">
                  <a:moveTo>
                    <a:pt x="941" y="1"/>
                  </a:moveTo>
                  <a:cubicBezTo>
                    <a:pt x="429" y="1"/>
                    <a:pt x="0" y="430"/>
                    <a:pt x="0" y="941"/>
                  </a:cubicBezTo>
                  <a:cubicBezTo>
                    <a:pt x="0" y="1465"/>
                    <a:pt x="429" y="1882"/>
                    <a:pt x="941" y="1882"/>
                  </a:cubicBezTo>
                  <a:cubicBezTo>
                    <a:pt x="1465" y="1882"/>
                    <a:pt x="1893" y="1465"/>
                    <a:pt x="1893" y="941"/>
                  </a:cubicBezTo>
                  <a:cubicBezTo>
                    <a:pt x="1893" y="430"/>
                    <a:pt x="1465" y="1"/>
                    <a:pt x="941" y="1"/>
                  </a:cubicBezTo>
                  <a:close/>
                </a:path>
              </a:pathLst>
            </a:custGeom>
            <a:solidFill>
              <a:srgbClr val="FFFFFF">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7" name="Google Shape;387;p19"/>
            <p:cNvSpPr/>
            <p:nvPr/>
          </p:nvSpPr>
          <p:spPr>
            <a:xfrm>
              <a:off x="6771675" y="937900"/>
              <a:ext cx="47050" cy="47350"/>
            </a:xfrm>
            <a:custGeom>
              <a:avLst/>
              <a:gdLst/>
              <a:ahLst/>
              <a:cxnLst/>
              <a:rect l="l" t="t" r="r" b="b"/>
              <a:pathLst>
                <a:path w="1882" h="1894" extrusionOk="0">
                  <a:moveTo>
                    <a:pt x="941" y="0"/>
                  </a:moveTo>
                  <a:cubicBezTo>
                    <a:pt x="429" y="0"/>
                    <a:pt x="0" y="429"/>
                    <a:pt x="0" y="953"/>
                  </a:cubicBezTo>
                  <a:cubicBezTo>
                    <a:pt x="0" y="1465"/>
                    <a:pt x="429" y="1893"/>
                    <a:pt x="941" y="1893"/>
                  </a:cubicBezTo>
                  <a:cubicBezTo>
                    <a:pt x="1465" y="1893"/>
                    <a:pt x="1881" y="1465"/>
                    <a:pt x="1881" y="953"/>
                  </a:cubicBezTo>
                  <a:cubicBezTo>
                    <a:pt x="1881" y="429"/>
                    <a:pt x="1465" y="0"/>
                    <a:pt x="941" y="0"/>
                  </a:cubicBezTo>
                  <a:close/>
                </a:path>
              </a:pathLst>
            </a:custGeom>
            <a:solidFill>
              <a:srgbClr val="FFFFFF">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8" name="Google Shape;388;p19"/>
            <p:cNvSpPr/>
            <p:nvPr/>
          </p:nvSpPr>
          <p:spPr>
            <a:xfrm>
              <a:off x="1334975" y="3417950"/>
              <a:ext cx="47050" cy="47075"/>
            </a:xfrm>
            <a:custGeom>
              <a:avLst/>
              <a:gdLst/>
              <a:ahLst/>
              <a:cxnLst/>
              <a:rect l="l" t="t" r="r" b="b"/>
              <a:pathLst>
                <a:path w="1882" h="1883" extrusionOk="0">
                  <a:moveTo>
                    <a:pt x="941" y="1"/>
                  </a:moveTo>
                  <a:cubicBezTo>
                    <a:pt x="417" y="1"/>
                    <a:pt x="1" y="430"/>
                    <a:pt x="1" y="941"/>
                  </a:cubicBezTo>
                  <a:cubicBezTo>
                    <a:pt x="1" y="1465"/>
                    <a:pt x="417" y="1882"/>
                    <a:pt x="941" y="1882"/>
                  </a:cubicBezTo>
                  <a:cubicBezTo>
                    <a:pt x="1465" y="1882"/>
                    <a:pt x="1882" y="1465"/>
                    <a:pt x="1882" y="941"/>
                  </a:cubicBezTo>
                  <a:cubicBezTo>
                    <a:pt x="1882" y="430"/>
                    <a:pt x="1465" y="1"/>
                    <a:pt x="941" y="1"/>
                  </a:cubicBezTo>
                  <a:close/>
                </a:path>
              </a:pathLst>
            </a:custGeom>
            <a:solidFill>
              <a:srgbClr val="FFFFFF">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9" name="Google Shape;389;p19"/>
            <p:cNvSpPr/>
            <p:nvPr/>
          </p:nvSpPr>
          <p:spPr>
            <a:xfrm>
              <a:off x="6932700" y="937900"/>
              <a:ext cx="47050" cy="47350"/>
            </a:xfrm>
            <a:custGeom>
              <a:avLst/>
              <a:gdLst/>
              <a:ahLst/>
              <a:cxnLst/>
              <a:rect l="l" t="t" r="r" b="b"/>
              <a:pathLst>
                <a:path w="1882" h="1894" extrusionOk="0">
                  <a:moveTo>
                    <a:pt x="941" y="0"/>
                  </a:moveTo>
                  <a:cubicBezTo>
                    <a:pt x="417" y="0"/>
                    <a:pt x="0" y="429"/>
                    <a:pt x="0" y="953"/>
                  </a:cubicBezTo>
                  <a:cubicBezTo>
                    <a:pt x="0" y="1465"/>
                    <a:pt x="417" y="1893"/>
                    <a:pt x="941" y="1893"/>
                  </a:cubicBezTo>
                  <a:cubicBezTo>
                    <a:pt x="1453" y="1893"/>
                    <a:pt x="1882" y="1465"/>
                    <a:pt x="1882" y="953"/>
                  </a:cubicBezTo>
                  <a:cubicBezTo>
                    <a:pt x="1882" y="429"/>
                    <a:pt x="1453" y="0"/>
                    <a:pt x="941" y="0"/>
                  </a:cubicBezTo>
                  <a:close/>
                </a:path>
              </a:pathLst>
            </a:custGeom>
            <a:solidFill>
              <a:srgbClr val="FFFFFF">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0" name="Google Shape;390;p19"/>
            <p:cNvSpPr/>
            <p:nvPr/>
          </p:nvSpPr>
          <p:spPr>
            <a:xfrm>
              <a:off x="1496000" y="3417950"/>
              <a:ext cx="47050" cy="47075"/>
            </a:xfrm>
            <a:custGeom>
              <a:avLst/>
              <a:gdLst/>
              <a:ahLst/>
              <a:cxnLst/>
              <a:rect l="l" t="t" r="r" b="b"/>
              <a:pathLst>
                <a:path w="1882" h="1883" extrusionOk="0">
                  <a:moveTo>
                    <a:pt x="941" y="1"/>
                  </a:moveTo>
                  <a:cubicBezTo>
                    <a:pt x="418" y="1"/>
                    <a:pt x="1" y="430"/>
                    <a:pt x="1" y="941"/>
                  </a:cubicBezTo>
                  <a:cubicBezTo>
                    <a:pt x="1" y="1465"/>
                    <a:pt x="418" y="1882"/>
                    <a:pt x="941" y="1882"/>
                  </a:cubicBezTo>
                  <a:cubicBezTo>
                    <a:pt x="1453" y="1882"/>
                    <a:pt x="1882" y="1465"/>
                    <a:pt x="1882" y="941"/>
                  </a:cubicBezTo>
                  <a:cubicBezTo>
                    <a:pt x="1882" y="430"/>
                    <a:pt x="1453" y="1"/>
                    <a:pt x="941" y="1"/>
                  </a:cubicBezTo>
                  <a:close/>
                </a:path>
              </a:pathLst>
            </a:custGeom>
            <a:solidFill>
              <a:srgbClr val="FFFFFF">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1" name="Google Shape;391;p19"/>
            <p:cNvSpPr/>
            <p:nvPr/>
          </p:nvSpPr>
          <p:spPr>
            <a:xfrm>
              <a:off x="7093425" y="937900"/>
              <a:ext cx="47075" cy="47350"/>
            </a:xfrm>
            <a:custGeom>
              <a:avLst/>
              <a:gdLst/>
              <a:ahLst/>
              <a:cxnLst/>
              <a:rect l="l" t="t" r="r" b="b"/>
              <a:pathLst>
                <a:path w="1883" h="1894" extrusionOk="0">
                  <a:moveTo>
                    <a:pt x="941" y="0"/>
                  </a:moveTo>
                  <a:cubicBezTo>
                    <a:pt x="429" y="0"/>
                    <a:pt x="1" y="429"/>
                    <a:pt x="1" y="953"/>
                  </a:cubicBezTo>
                  <a:cubicBezTo>
                    <a:pt x="1" y="1465"/>
                    <a:pt x="429" y="1893"/>
                    <a:pt x="941" y="1893"/>
                  </a:cubicBezTo>
                  <a:cubicBezTo>
                    <a:pt x="1465" y="1893"/>
                    <a:pt x="1882" y="1465"/>
                    <a:pt x="1882" y="953"/>
                  </a:cubicBezTo>
                  <a:cubicBezTo>
                    <a:pt x="1882" y="429"/>
                    <a:pt x="1465" y="0"/>
                    <a:pt x="941" y="0"/>
                  </a:cubicBezTo>
                  <a:close/>
                </a:path>
              </a:pathLst>
            </a:custGeom>
            <a:solidFill>
              <a:srgbClr val="FFFFFF">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2" name="Google Shape;392;p19"/>
            <p:cNvSpPr/>
            <p:nvPr/>
          </p:nvSpPr>
          <p:spPr>
            <a:xfrm>
              <a:off x="1627275" y="3417950"/>
              <a:ext cx="47050" cy="47075"/>
            </a:xfrm>
            <a:custGeom>
              <a:avLst/>
              <a:gdLst/>
              <a:ahLst/>
              <a:cxnLst/>
              <a:rect l="l" t="t" r="r" b="b"/>
              <a:pathLst>
                <a:path w="1882" h="1883" extrusionOk="0">
                  <a:moveTo>
                    <a:pt x="941" y="1"/>
                  </a:moveTo>
                  <a:cubicBezTo>
                    <a:pt x="417" y="1"/>
                    <a:pt x="0" y="430"/>
                    <a:pt x="0" y="941"/>
                  </a:cubicBezTo>
                  <a:cubicBezTo>
                    <a:pt x="0" y="1465"/>
                    <a:pt x="417" y="1882"/>
                    <a:pt x="941" y="1882"/>
                  </a:cubicBezTo>
                  <a:cubicBezTo>
                    <a:pt x="1453" y="1882"/>
                    <a:pt x="1882" y="1465"/>
                    <a:pt x="1882" y="941"/>
                  </a:cubicBezTo>
                  <a:cubicBezTo>
                    <a:pt x="1882" y="430"/>
                    <a:pt x="1453" y="1"/>
                    <a:pt x="941" y="1"/>
                  </a:cubicBezTo>
                  <a:close/>
                </a:path>
              </a:pathLst>
            </a:custGeom>
            <a:solidFill>
              <a:srgbClr val="FFFFFF">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3" name="Google Shape;393;p19"/>
            <p:cNvSpPr/>
            <p:nvPr/>
          </p:nvSpPr>
          <p:spPr>
            <a:xfrm>
              <a:off x="7224700" y="937900"/>
              <a:ext cx="47350" cy="47350"/>
            </a:xfrm>
            <a:custGeom>
              <a:avLst/>
              <a:gdLst/>
              <a:ahLst/>
              <a:cxnLst/>
              <a:rect l="l" t="t" r="r" b="b"/>
              <a:pathLst>
                <a:path w="1894" h="1894" extrusionOk="0">
                  <a:moveTo>
                    <a:pt x="953" y="0"/>
                  </a:moveTo>
                  <a:cubicBezTo>
                    <a:pt x="429" y="0"/>
                    <a:pt x="1" y="429"/>
                    <a:pt x="1" y="953"/>
                  </a:cubicBezTo>
                  <a:cubicBezTo>
                    <a:pt x="1" y="1465"/>
                    <a:pt x="429" y="1893"/>
                    <a:pt x="953" y="1893"/>
                  </a:cubicBezTo>
                  <a:cubicBezTo>
                    <a:pt x="1465" y="1893"/>
                    <a:pt x="1894" y="1465"/>
                    <a:pt x="1894" y="953"/>
                  </a:cubicBezTo>
                  <a:cubicBezTo>
                    <a:pt x="1894" y="429"/>
                    <a:pt x="1465" y="0"/>
                    <a:pt x="953" y="0"/>
                  </a:cubicBezTo>
                  <a:close/>
                </a:path>
              </a:pathLst>
            </a:custGeom>
            <a:solidFill>
              <a:srgbClr val="FFFFFF">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4" name="Google Shape;394;p19"/>
            <p:cNvSpPr/>
            <p:nvPr/>
          </p:nvSpPr>
          <p:spPr>
            <a:xfrm>
              <a:off x="1013200" y="3579000"/>
              <a:ext cx="47075" cy="47050"/>
            </a:xfrm>
            <a:custGeom>
              <a:avLst/>
              <a:gdLst/>
              <a:ahLst/>
              <a:cxnLst/>
              <a:rect l="l" t="t" r="r" b="b"/>
              <a:pathLst>
                <a:path w="1883" h="1882" extrusionOk="0">
                  <a:moveTo>
                    <a:pt x="941" y="0"/>
                  </a:moveTo>
                  <a:cubicBezTo>
                    <a:pt x="418" y="0"/>
                    <a:pt x="1" y="417"/>
                    <a:pt x="1" y="941"/>
                  </a:cubicBezTo>
                  <a:cubicBezTo>
                    <a:pt x="1" y="1465"/>
                    <a:pt x="418" y="1881"/>
                    <a:pt x="941" y="1881"/>
                  </a:cubicBezTo>
                  <a:cubicBezTo>
                    <a:pt x="1453" y="1881"/>
                    <a:pt x="1882" y="1465"/>
                    <a:pt x="1882" y="941"/>
                  </a:cubicBezTo>
                  <a:cubicBezTo>
                    <a:pt x="1882" y="417"/>
                    <a:pt x="1453" y="0"/>
                    <a:pt x="941" y="0"/>
                  </a:cubicBezTo>
                  <a:close/>
                </a:path>
              </a:pathLst>
            </a:custGeom>
            <a:solidFill>
              <a:srgbClr val="FFFFFF">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5" name="Google Shape;395;p19"/>
            <p:cNvSpPr/>
            <p:nvPr/>
          </p:nvSpPr>
          <p:spPr>
            <a:xfrm>
              <a:off x="6610625" y="1098925"/>
              <a:ext cx="47350" cy="47050"/>
            </a:xfrm>
            <a:custGeom>
              <a:avLst/>
              <a:gdLst/>
              <a:ahLst/>
              <a:cxnLst/>
              <a:rect l="l" t="t" r="r" b="b"/>
              <a:pathLst>
                <a:path w="1894" h="1882" extrusionOk="0">
                  <a:moveTo>
                    <a:pt x="953" y="1"/>
                  </a:moveTo>
                  <a:cubicBezTo>
                    <a:pt x="430" y="1"/>
                    <a:pt x="1" y="429"/>
                    <a:pt x="1" y="941"/>
                  </a:cubicBezTo>
                  <a:cubicBezTo>
                    <a:pt x="1" y="1465"/>
                    <a:pt x="430" y="1882"/>
                    <a:pt x="953" y="1882"/>
                  </a:cubicBezTo>
                  <a:cubicBezTo>
                    <a:pt x="1465" y="1882"/>
                    <a:pt x="1894" y="1465"/>
                    <a:pt x="1894" y="941"/>
                  </a:cubicBezTo>
                  <a:cubicBezTo>
                    <a:pt x="1894" y="429"/>
                    <a:pt x="1465" y="1"/>
                    <a:pt x="953" y="1"/>
                  </a:cubicBezTo>
                  <a:close/>
                </a:path>
              </a:pathLst>
            </a:custGeom>
            <a:solidFill>
              <a:srgbClr val="FFFFFF">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6" name="Google Shape;396;p19"/>
            <p:cNvSpPr/>
            <p:nvPr/>
          </p:nvSpPr>
          <p:spPr>
            <a:xfrm>
              <a:off x="1173950" y="3579000"/>
              <a:ext cx="47350" cy="47050"/>
            </a:xfrm>
            <a:custGeom>
              <a:avLst/>
              <a:gdLst/>
              <a:ahLst/>
              <a:cxnLst/>
              <a:rect l="l" t="t" r="r" b="b"/>
              <a:pathLst>
                <a:path w="1894" h="1882" extrusionOk="0">
                  <a:moveTo>
                    <a:pt x="941" y="0"/>
                  </a:moveTo>
                  <a:cubicBezTo>
                    <a:pt x="429" y="0"/>
                    <a:pt x="0" y="417"/>
                    <a:pt x="0" y="941"/>
                  </a:cubicBezTo>
                  <a:cubicBezTo>
                    <a:pt x="0" y="1465"/>
                    <a:pt x="429" y="1881"/>
                    <a:pt x="941" y="1881"/>
                  </a:cubicBezTo>
                  <a:cubicBezTo>
                    <a:pt x="1465" y="1881"/>
                    <a:pt x="1893" y="1465"/>
                    <a:pt x="1893" y="941"/>
                  </a:cubicBezTo>
                  <a:cubicBezTo>
                    <a:pt x="1893" y="417"/>
                    <a:pt x="1465" y="0"/>
                    <a:pt x="941" y="0"/>
                  </a:cubicBezTo>
                  <a:close/>
                </a:path>
              </a:pathLst>
            </a:custGeom>
            <a:solidFill>
              <a:srgbClr val="FFFFFF">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7" name="Google Shape;397;p19"/>
            <p:cNvSpPr/>
            <p:nvPr/>
          </p:nvSpPr>
          <p:spPr>
            <a:xfrm>
              <a:off x="6771675" y="1098925"/>
              <a:ext cx="47050" cy="47050"/>
            </a:xfrm>
            <a:custGeom>
              <a:avLst/>
              <a:gdLst/>
              <a:ahLst/>
              <a:cxnLst/>
              <a:rect l="l" t="t" r="r" b="b"/>
              <a:pathLst>
                <a:path w="1882" h="1882" extrusionOk="0">
                  <a:moveTo>
                    <a:pt x="941" y="1"/>
                  </a:moveTo>
                  <a:cubicBezTo>
                    <a:pt x="429" y="1"/>
                    <a:pt x="0" y="429"/>
                    <a:pt x="0" y="941"/>
                  </a:cubicBezTo>
                  <a:cubicBezTo>
                    <a:pt x="0" y="1465"/>
                    <a:pt x="429" y="1882"/>
                    <a:pt x="941" y="1882"/>
                  </a:cubicBezTo>
                  <a:cubicBezTo>
                    <a:pt x="1465" y="1882"/>
                    <a:pt x="1881" y="1465"/>
                    <a:pt x="1881" y="941"/>
                  </a:cubicBezTo>
                  <a:cubicBezTo>
                    <a:pt x="1881" y="429"/>
                    <a:pt x="1465" y="1"/>
                    <a:pt x="941" y="1"/>
                  </a:cubicBezTo>
                  <a:close/>
                </a:path>
              </a:pathLst>
            </a:custGeom>
            <a:solidFill>
              <a:srgbClr val="FFFFFF">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8" name="Google Shape;398;p19"/>
            <p:cNvSpPr/>
            <p:nvPr/>
          </p:nvSpPr>
          <p:spPr>
            <a:xfrm>
              <a:off x="1334975" y="3579000"/>
              <a:ext cx="47050" cy="47050"/>
            </a:xfrm>
            <a:custGeom>
              <a:avLst/>
              <a:gdLst/>
              <a:ahLst/>
              <a:cxnLst/>
              <a:rect l="l" t="t" r="r" b="b"/>
              <a:pathLst>
                <a:path w="1882" h="1882" extrusionOk="0">
                  <a:moveTo>
                    <a:pt x="941" y="0"/>
                  </a:moveTo>
                  <a:cubicBezTo>
                    <a:pt x="417" y="0"/>
                    <a:pt x="1" y="417"/>
                    <a:pt x="1" y="941"/>
                  </a:cubicBezTo>
                  <a:cubicBezTo>
                    <a:pt x="1" y="1465"/>
                    <a:pt x="417" y="1881"/>
                    <a:pt x="941" y="1881"/>
                  </a:cubicBezTo>
                  <a:cubicBezTo>
                    <a:pt x="1465" y="1881"/>
                    <a:pt x="1882" y="1465"/>
                    <a:pt x="1882" y="941"/>
                  </a:cubicBezTo>
                  <a:cubicBezTo>
                    <a:pt x="1882" y="417"/>
                    <a:pt x="1465" y="0"/>
                    <a:pt x="941" y="0"/>
                  </a:cubicBezTo>
                  <a:close/>
                </a:path>
              </a:pathLst>
            </a:custGeom>
            <a:solidFill>
              <a:srgbClr val="FFFFFF">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9" name="Google Shape;399;p19"/>
            <p:cNvSpPr/>
            <p:nvPr/>
          </p:nvSpPr>
          <p:spPr>
            <a:xfrm>
              <a:off x="6932700" y="1098925"/>
              <a:ext cx="47050" cy="47050"/>
            </a:xfrm>
            <a:custGeom>
              <a:avLst/>
              <a:gdLst/>
              <a:ahLst/>
              <a:cxnLst/>
              <a:rect l="l" t="t" r="r" b="b"/>
              <a:pathLst>
                <a:path w="1882" h="1882" extrusionOk="0">
                  <a:moveTo>
                    <a:pt x="941" y="1"/>
                  </a:moveTo>
                  <a:cubicBezTo>
                    <a:pt x="417" y="1"/>
                    <a:pt x="0" y="429"/>
                    <a:pt x="0" y="941"/>
                  </a:cubicBezTo>
                  <a:cubicBezTo>
                    <a:pt x="0" y="1465"/>
                    <a:pt x="417" y="1882"/>
                    <a:pt x="941" y="1882"/>
                  </a:cubicBezTo>
                  <a:cubicBezTo>
                    <a:pt x="1453" y="1882"/>
                    <a:pt x="1882" y="1465"/>
                    <a:pt x="1882" y="941"/>
                  </a:cubicBezTo>
                  <a:cubicBezTo>
                    <a:pt x="1882" y="429"/>
                    <a:pt x="1453" y="1"/>
                    <a:pt x="941" y="1"/>
                  </a:cubicBezTo>
                  <a:close/>
                </a:path>
              </a:pathLst>
            </a:custGeom>
            <a:solidFill>
              <a:srgbClr val="FFFFFF">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0" name="Google Shape;400;p19"/>
            <p:cNvSpPr/>
            <p:nvPr/>
          </p:nvSpPr>
          <p:spPr>
            <a:xfrm>
              <a:off x="1496000" y="3579000"/>
              <a:ext cx="47050" cy="47050"/>
            </a:xfrm>
            <a:custGeom>
              <a:avLst/>
              <a:gdLst/>
              <a:ahLst/>
              <a:cxnLst/>
              <a:rect l="l" t="t" r="r" b="b"/>
              <a:pathLst>
                <a:path w="1882" h="1882" extrusionOk="0">
                  <a:moveTo>
                    <a:pt x="941" y="0"/>
                  </a:moveTo>
                  <a:cubicBezTo>
                    <a:pt x="418" y="0"/>
                    <a:pt x="1" y="417"/>
                    <a:pt x="1" y="941"/>
                  </a:cubicBezTo>
                  <a:cubicBezTo>
                    <a:pt x="1" y="1465"/>
                    <a:pt x="418" y="1881"/>
                    <a:pt x="941" y="1881"/>
                  </a:cubicBezTo>
                  <a:cubicBezTo>
                    <a:pt x="1453" y="1881"/>
                    <a:pt x="1882" y="1465"/>
                    <a:pt x="1882" y="941"/>
                  </a:cubicBezTo>
                  <a:cubicBezTo>
                    <a:pt x="1882" y="417"/>
                    <a:pt x="1453" y="0"/>
                    <a:pt x="941" y="0"/>
                  </a:cubicBezTo>
                  <a:close/>
                </a:path>
              </a:pathLst>
            </a:custGeom>
            <a:solidFill>
              <a:srgbClr val="FFFFFF">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1" name="Google Shape;401;p19"/>
            <p:cNvSpPr/>
            <p:nvPr/>
          </p:nvSpPr>
          <p:spPr>
            <a:xfrm>
              <a:off x="7093425" y="1098925"/>
              <a:ext cx="47075" cy="47050"/>
            </a:xfrm>
            <a:custGeom>
              <a:avLst/>
              <a:gdLst/>
              <a:ahLst/>
              <a:cxnLst/>
              <a:rect l="l" t="t" r="r" b="b"/>
              <a:pathLst>
                <a:path w="1883" h="1882" extrusionOk="0">
                  <a:moveTo>
                    <a:pt x="941" y="1"/>
                  </a:moveTo>
                  <a:cubicBezTo>
                    <a:pt x="429" y="1"/>
                    <a:pt x="1" y="429"/>
                    <a:pt x="1" y="941"/>
                  </a:cubicBezTo>
                  <a:cubicBezTo>
                    <a:pt x="1" y="1465"/>
                    <a:pt x="429" y="1882"/>
                    <a:pt x="941" y="1882"/>
                  </a:cubicBezTo>
                  <a:cubicBezTo>
                    <a:pt x="1465" y="1882"/>
                    <a:pt x="1882" y="1465"/>
                    <a:pt x="1882" y="941"/>
                  </a:cubicBezTo>
                  <a:cubicBezTo>
                    <a:pt x="1882" y="429"/>
                    <a:pt x="1465" y="1"/>
                    <a:pt x="941" y="1"/>
                  </a:cubicBezTo>
                  <a:close/>
                </a:path>
              </a:pathLst>
            </a:custGeom>
            <a:solidFill>
              <a:srgbClr val="FFFFFF">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2" name="Google Shape;402;p19"/>
            <p:cNvSpPr/>
            <p:nvPr/>
          </p:nvSpPr>
          <p:spPr>
            <a:xfrm>
              <a:off x="1627275" y="3579000"/>
              <a:ext cx="47050" cy="47050"/>
            </a:xfrm>
            <a:custGeom>
              <a:avLst/>
              <a:gdLst/>
              <a:ahLst/>
              <a:cxnLst/>
              <a:rect l="l" t="t" r="r" b="b"/>
              <a:pathLst>
                <a:path w="1882" h="1882" extrusionOk="0">
                  <a:moveTo>
                    <a:pt x="941" y="0"/>
                  </a:moveTo>
                  <a:cubicBezTo>
                    <a:pt x="417" y="0"/>
                    <a:pt x="0" y="417"/>
                    <a:pt x="0" y="941"/>
                  </a:cubicBezTo>
                  <a:cubicBezTo>
                    <a:pt x="0" y="1465"/>
                    <a:pt x="417" y="1881"/>
                    <a:pt x="941" y="1881"/>
                  </a:cubicBezTo>
                  <a:cubicBezTo>
                    <a:pt x="1453" y="1881"/>
                    <a:pt x="1882" y="1465"/>
                    <a:pt x="1882" y="941"/>
                  </a:cubicBezTo>
                  <a:cubicBezTo>
                    <a:pt x="1882" y="417"/>
                    <a:pt x="1453" y="0"/>
                    <a:pt x="941" y="0"/>
                  </a:cubicBezTo>
                  <a:close/>
                </a:path>
              </a:pathLst>
            </a:custGeom>
            <a:solidFill>
              <a:srgbClr val="FFFFFF">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3" name="Google Shape;403;p19"/>
            <p:cNvSpPr/>
            <p:nvPr/>
          </p:nvSpPr>
          <p:spPr>
            <a:xfrm>
              <a:off x="7224700" y="1098925"/>
              <a:ext cx="47350" cy="47050"/>
            </a:xfrm>
            <a:custGeom>
              <a:avLst/>
              <a:gdLst/>
              <a:ahLst/>
              <a:cxnLst/>
              <a:rect l="l" t="t" r="r" b="b"/>
              <a:pathLst>
                <a:path w="1894" h="1882" extrusionOk="0">
                  <a:moveTo>
                    <a:pt x="953" y="1"/>
                  </a:moveTo>
                  <a:cubicBezTo>
                    <a:pt x="429" y="1"/>
                    <a:pt x="1" y="429"/>
                    <a:pt x="1" y="941"/>
                  </a:cubicBezTo>
                  <a:cubicBezTo>
                    <a:pt x="1" y="1465"/>
                    <a:pt x="429" y="1882"/>
                    <a:pt x="953" y="1882"/>
                  </a:cubicBezTo>
                  <a:cubicBezTo>
                    <a:pt x="1465" y="1882"/>
                    <a:pt x="1894" y="1465"/>
                    <a:pt x="1894" y="941"/>
                  </a:cubicBezTo>
                  <a:cubicBezTo>
                    <a:pt x="1894" y="429"/>
                    <a:pt x="1465" y="1"/>
                    <a:pt x="953" y="1"/>
                  </a:cubicBezTo>
                  <a:close/>
                </a:path>
              </a:pathLst>
            </a:custGeom>
            <a:solidFill>
              <a:srgbClr val="FFFFFF">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4" name="Google Shape;404;p19"/>
            <p:cNvSpPr/>
            <p:nvPr/>
          </p:nvSpPr>
          <p:spPr>
            <a:xfrm>
              <a:off x="1013200" y="3740025"/>
              <a:ext cx="47075" cy="47050"/>
            </a:xfrm>
            <a:custGeom>
              <a:avLst/>
              <a:gdLst/>
              <a:ahLst/>
              <a:cxnLst/>
              <a:rect l="l" t="t" r="r" b="b"/>
              <a:pathLst>
                <a:path w="1883" h="1882" extrusionOk="0">
                  <a:moveTo>
                    <a:pt x="941" y="0"/>
                  </a:moveTo>
                  <a:cubicBezTo>
                    <a:pt x="418" y="0"/>
                    <a:pt x="1" y="417"/>
                    <a:pt x="1" y="941"/>
                  </a:cubicBezTo>
                  <a:cubicBezTo>
                    <a:pt x="1" y="1465"/>
                    <a:pt x="418" y="1882"/>
                    <a:pt x="941" y="1882"/>
                  </a:cubicBezTo>
                  <a:cubicBezTo>
                    <a:pt x="1453" y="1882"/>
                    <a:pt x="1882" y="1465"/>
                    <a:pt x="1882" y="941"/>
                  </a:cubicBezTo>
                  <a:cubicBezTo>
                    <a:pt x="1882" y="417"/>
                    <a:pt x="1453" y="0"/>
                    <a:pt x="941" y="0"/>
                  </a:cubicBezTo>
                  <a:close/>
                </a:path>
              </a:pathLst>
            </a:custGeom>
            <a:solidFill>
              <a:srgbClr val="FFFFFF">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5" name="Google Shape;405;p19"/>
            <p:cNvSpPr/>
            <p:nvPr/>
          </p:nvSpPr>
          <p:spPr>
            <a:xfrm>
              <a:off x="6610625" y="1259950"/>
              <a:ext cx="47350" cy="47075"/>
            </a:xfrm>
            <a:custGeom>
              <a:avLst/>
              <a:gdLst/>
              <a:ahLst/>
              <a:cxnLst/>
              <a:rect l="l" t="t" r="r" b="b"/>
              <a:pathLst>
                <a:path w="1894" h="1883" extrusionOk="0">
                  <a:moveTo>
                    <a:pt x="953" y="1"/>
                  </a:moveTo>
                  <a:cubicBezTo>
                    <a:pt x="430" y="1"/>
                    <a:pt x="1" y="418"/>
                    <a:pt x="1" y="941"/>
                  </a:cubicBezTo>
                  <a:cubicBezTo>
                    <a:pt x="1" y="1465"/>
                    <a:pt x="430" y="1882"/>
                    <a:pt x="953" y="1882"/>
                  </a:cubicBezTo>
                  <a:cubicBezTo>
                    <a:pt x="1465" y="1882"/>
                    <a:pt x="1894" y="1465"/>
                    <a:pt x="1894" y="941"/>
                  </a:cubicBezTo>
                  <a:cubicBezTo>
                    <a:pt x="1894" y="418"/>
                    <a:pt x="1465" y="1"/>
                    <a:pt x="953" y="1"/>
                  </a:cubicBezTo>
                  <a:close/>
                </a:path>
              </a:pathLst>
            </a:custGeom>
            <a:solidFill>
              <a:srgbClr val="FFFFFF">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6" name="Google Shape;406;p19"/>
            <p:cNvSpPr/>
            <p:nvPr/>
          </p:nvSpPr>
          <p:spPr>
            <a:xfrm>
              <a:off x="1173950" y="3740025"/>
              <a:ext cx="47350" cy="47050"/>
            </a:xfrm>
            <a:custGeom>
              <a:avLst/>
              <a:gdLst/>
              <a:ahLst/>
              <a:cxnLst/>
              <a:rect l="l" t="t" r="r" b="b"/>
              <a:pathLst>
                <a:path w="1894" h="1882" extrusionOk="0">
                  <a:moveTo>
                    <a:pt x="941" y="0"/>
                  </a:moveTo>
                  <a:cubicBezTo>
                    <a:pt x="429" y="0"/>
                    <a:pt x="0" y="417"/>
                    <a:pt x="0" y="941"/>
                  </a:cubicBezTo>
                  <a:cubicBezTo>
                    <a:pt x="0" y="1465"/>
                    <a:pt x="429" y="1882"/>
                    <a:pt x="941" y="1882"/>
                  </a:cubicBezTo>
                  <a:cubicBezTo>
                    <a:pt x="1465" y="1882"/>
                    <a:pt x="1893" y="1465"/>
                    <a:pt x="1893" y="941"/>
                  </a:cubicBezTo>
                  <a:cubicBezTo>
                    <a:pt x="1893" y="417"/>
                    <a:pt x="1465" y="0"/>
                    <a:pt x="941" y="0"/>
                  </a:cubicBezTo>
                  <a:close/>
                </a:path>
              </a:pathLst>
            </a:custGeom>
            <a:solidFill>
              <a:srgbClr val="FFFFFF">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7" name="Google Shape;407;p19"/>
            <p:cNvSpPr/>
            <p:nvPr/>
          </p:nvSpPr>
          <p:spPr>
            <a:xfrm>
              <a:off x="6771675" y="1259950"/>
              <a:ext cx="47050" cy="47075"/>
            </a:xfrm>
            <a:custGeom>
              <a:avLst/>
              <a:gdLst/>
              <a:ahLst/>
              <a:cxnLst/>
              <a:rect l="l" t="t" r="r" b="b"/>
              <a:pathLst>
                <a:path w="1882" h="1883" extrusionOk="0">
                  <a:moveTo>
                    <a:pt x="941" y="1"/>
                  </a:moveTo>
                  <a:cubicBezTo>
                    <a:pt x="429" y="1"/>
                    <a:pt x="0" y="418"/>
                    <a:pt x="0" y="941"/>
                  </a:cubicBezTo>
                  <a:cubicBezTo>
                    <a:pt x="0" y="1465"/>
                    <a:pt x="429" y="1882"/>
                    <a:pt x="941" y="1882"/>
                  </a:cubicBezTo>
                  <a:cubicBezTo>
                    <a:pt x="1465" y="1882"/>
                    <a:pt x="1881" y="1465"/>
                    <a:pt x="1881" y="941"/>
                  </a:cubicBezTo>
                  <a:cubicBezTo>
                    <a:pt x="1881" y="418"/>
                    <a:pt x="1465" y="1"/>
                    <a:pt x="941" y="1"/>
                  </a:cubicBezTo>
                  <a:close/>
                </a:path>
              </a:pathLst>
            </a:custGeom>
            <a:solidFill>
              <a:srgbClr val="FFFFFF">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8" name="Google Shape;408;p19"/>
            <p:cNvSpPr/>
            <p:nvPr/>
          </p:nvSpPr>
          <p:spPr>
            <a:xfrm>
              <a:off x="1334975" y="3740025"/>
              <a:ext cx="47050" cy="47050"/>
            </a:xfrm>
            <a:custGeom>
              <a:avLst/>
              <a:gdLst/>
              <a:ahLst/>
              <a:cxnLst/>
              <a:rect l="l" t="t" r="r" b="b"/>
              <a:pathLst>
                <a:path w="1882" h="1882" extrusionOk="0">
                  <a:moveTo>
                    <a:pt x="941" y="0"/>
                  </a:moveTo>
                  <a:cubicBezTo>
                    <a:pt x="417" y="0"/>
                    <a:pt x="1" y="417"/>
                    <a:pt x="1" y="941"/>
                  </a:cubicBezTo>
                  <a:cubicBezTo>
                    <a:pt x="1" y="1465"/>
                    <a:pt x="417" y="1882"/>
                    <a:pt x="941" y="1882"/>
                  </a:cubicBezTo>
                  <a:cubicBezTo>
                    <a:pt x="1465" y="1882"/>
                    <a:pt x="1882" y="1465"/>
                    <a:pt x="1882" y="941"/>
                  </a:cubicBezTo>
                  <a:cubicBezTo>
                    <a:pt x="1882" y="417"/>
                    <a:pt x="1465" y="0"/>
                    <a:pt x="941" y="0"/>
                  </a:cubicBezTo>
                  <a:close/>
                </a:path>
              </a:pathLst>
            </a:custGeom>
            <a:solidFill>
              <a:srgbClr val="FFFFFF">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9" name="Google Shape;409;p19"/>
            <p:cNvSpPr/>
            <p:nvPr/>
          </p:nvSpPr>
          <p:spPr>
            <a:xfrm>
              <a:off x="6932700" y="1259950"/>
              <a:ext cx="47050" cy="47075"/>
            </a:xfrm>
            <a:custGeom>
              <a:avLst/>
              <a:gdLst/>
              <a:ahLst/>
              <a:cxnLst/>
              <a:rect l="l" t="t" r="r" b="b"/>
              <a:pathLst>
                <a:path w="1882" h="1883" extrusionOk="0">
                  <a:moveTo>
                    <a:pt x="941" y="1"/>
                  </a:moveTo>
                  <a:cubicBezTo>
                    <a:pt x="417" y="1"/>
                    <a:pt x="0" y="418"/>
                    <a:pt x="0" y="941"/>
                  </a:cubicBezTo>
                  <a:cubicBezTo>
                    <a:pt x="0" y="1465"/>
                    <a:pt x="417" y="1882"/>
                    <a:pt x="941" y="1882"/>
                  </a:cubicBezTo>
                  <a:cubicBezTo>
                    <a:pt x="1453" y="1882"/>
                    <a:pt x="1882" y="1465"/>
                    <a:pt x="1882" y="941"/>
                  </a:cubicBezTo>
                  <a:cubicBezTo>
                    <a:pt x="1882" y="418"/>
                    <a:pt x="1453" y="1"/>
                    <a:pt x="941" y="1"/>
                  </a:cubicBezTo>
                  <a:close/>
                </a:path>
              </a:pathLst>
            </a:custGeom>
            <a:solidFill>
              <a:srgbClr val="FFFFFF">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0" name="Google Shape;410;p19"/>
            <p:cNvSpPr/>
            <p:nvPr/>
          </p:nvSpPr>
          <p:spPr>
            <a:xfrm>
              <a:off x="1496000" y="3740025"/>
              <a:ext cx="47050" cy="47050"/>
            </a:xfrm>
            <a:custGeom>
              <a:avLst/>
              <a:gdLst/>
              <a:ahLst/>
              <a:cxnLst/>
              <a:rect l="l" t="t" r="r" b="b"/>
              <a:pathLst>
                <a:path w="1882" h="1882" extrusionOk="0">
                  <a:moveTo>
                    <a:pt x="941" y="0"/>
                  </a:moveTo>
                  <a:cubicBezTo>
                    <a:pt x="418" y="0"/>
                    <a:pt x="1" y="417"/>
                    <a:pt x="1" y="941"/>
                  </a:cubicBezTo>
                  <a:cubicBezTo>
                    <a:pt x="1" y="1465"/>
                    <a:pt x="418" y="1882"/>
                    <a:pt x="941" y="1882"/>
                  </a:cubicBezTo>
                  <a:cubicBezTo>
                    <a:pt x="1453" y="1882"/>
                    <a:pt x="1882" y="1465"/>
                    <a:pt x="1882" y="941"/>
                  </a:cubicBezTo>
                  <a:cubicBezTo>
                    <a:pt x="1882" y="417"/>
                    <a:pt x="1453" y="0"/>
                    <a:pt x="941" y="0"/>
                  </a:cubicBezTo>
                  <a:close/>
                </a:path>
              </a:pathLst>
            </a:custGeom>
            <a:solidFill>
              <a:srgbClr val="FFFFFF">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1" name="Google Shape;411;p19"/>
            <p:cNvSpPr/>
            <p:nvPr/>
          </p:nvSpPr>
          <p:spPr>
            <a:xfrm>
              <a:off x="7093425" y="1259950"/>
              <a:ext cx="47075" cy="47075"/>
            </a:xfrm>
            <a:custGeom>
              <a:avLst/>
              <a:gdLst/>
              <a:ahLst/>
              <a:cxnLst/>
              <a:rect l="l" t="t" r="r" b="b"/>
              <a:pathLst>
                <a:path w="1883" h="1883" extrusionOk="0">
                  <a:moveTo>
                    <a:pt x="941" y="1"/>
                  </a:moveTo>
                  <a:cubicBezTo>
                    <a:pt x="429" y="1"/>
                    <a:pt x="1" y="418"/>
                    <a:pt x="1" y="941"/>
                  </a:cubicBezTo>
                  <a:cubicBezTo>
                    <a:pt x="1" y="1465"/>
                    <a:pt x="429" y="1882"/>
                    <a:pt x="941" y="1882"/>
                  </a:cubicBezTo>
                  <a:cubicBezTo>
                    <a:pt x="1465" y="1882"/>
                    <a:pt x="1882" y="1465"/>
                    <a:pt x="1882" y="941"/>
                  </a:cubicBezTo>
                  <a:cubicBezTo>
                    <a:pt x="1882" y="418"/>
                    <a:pt x="1465" y="1"/>
                    <a:pt x="941" y="1"/>
                  </a:cubicBezTo>
                  <a:close/>
                </a:path>
              </a:pathLst>
            </a:custGeom>
            <a:solidFill>
              <a:srgbClr val="FFFFFF">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2" name="Google Shape;412;p19"/>
            <p:cNvSpPr/>
            <p:nvPr/>
          </p:nvSpPr>
          <p:spPr>
            <a:xfrm>
              <a:off x="1627275" y="3740025"/>
              <a:ext cx="47050" cy="47050"/>
            </a:xfrm>
            <a:custGeom>
              <a:avLst/>
              <a:gdLst/>
              <a:ahLst/>
              <a:cxnLst/>
              <a:rect l="l" t="t" r="r" b="b"/>
              <a:pathLst>
                <a:path w="1882" h="1882" extrusionOk="0">
                  <a:moveTo>
                    <a:pt x="941" y="0"/>
                  </a:moveTo>
                  <a:cubicBezTo>
                    <a:pt x="417" y="0"/>
                    <a:pt x="0" y="417"/>
                    <a:pt x="0" y="941"/>
                  </a:cubicBezTo>
                  <a:cubicBezTo>
                    <a:pt x="0" y="1465"/>
                    <a:pt x="417" y="1882"/>
                    <a:pt x="941" y="1882"/>
                  </a:cubicBezTo>
                  <a:cubicBezTo>
                    <a:pt x="1453" y="1882"/>
                    <a:pt x="1882" y="1465"/>
                    <a:pt x="1882" y="941"/>
                  </a:cubicBezTo>
                  <a:cubicBezTo>
                    <a:pt x="1882" y="417"/>
                    <a:pt x="1453" y="0"/>
                    <a:pt x="941" y="0"/>
                  </a:cubicBezTo>
                  <a:close/>
                </a:path>
              </a:pathLst>
            </a:custGeom>
            <a:solidFill>
              <a:srgbClr val="FFFFFF">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3" name="Google Shape;413;p19"/>
            <p:cNvSpPr/>
            <p:nvPr/>
          </p:nvSpPr>
          <p:spPr>
            <a:xfrm>
              <a:off x="7224700" y="1259950"/>
              <a:ext cx="47350" cy="47075"/>
            </a:xfrm>
            <a:custGeom>
              <a:avLst/>
              <a:gdLst/>
              <a:ahLst/>
              <a:cxnLst/>
              <a:rect l="l" t="t" r="r" b="b"/>
              <a:pathLst>
                <a:path w="1894" h="1883" extrusionOk="0">
                  <a:moveTo>
                    <a:pt x="953" y="1"/>
                  </a:moveTo>
                  <a:cubicBezTo>
                    <a:pt x="429" y="1"/>
                    <a:pt x="1" y="418"/>
                    <a:pt x="1" y="941"/>
                  </a:cubicBezTo>
                  <a:cubicBezTo>
                    <a:pt x="1" y="1465"/>
                    <a:pt x="429" y="1882"/>
                    <a:pt x="953" y="1882"/>
                  </a:cubicBezTo>
                  <a:cubicBezTo>
                    <a:pt x="1465" y="1882"/>
                    <a:pt x="1894" y="1465"/>
                    <a:pt x="1894" y="941"/>
                  </a:cubicBezTo>
                  <a:cubicBezTo>
                    <a:pt x="1894" y="418"/>
                    <a:pt x="1465" y="1"/>
                    <a:pt x="953" y="1"/>
                  </a:cubicBezTo>
                  <a:close/>
                </a:path>
              </a:pathLst>
            </a:custGeom>
            <a:solidFill>
              <a:srgbClr val="FFFFFF">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4" name="Google Shape;414;p19"/>
            <p:cNvSpPr/>
            <p:nvPr/>
          </p:nvSpPr>
          <p:spPr>
            <a:xfrm>
              <a:off x="1013200" y="3901050"/>
              <a:ext cx="47075" cy="47050"/>
            </a:xfrm>
            <a:custGeom>
              <a:avLst/>
              <a:gdLst/>
              <a:ahLst/>
              <a:cxnLst/>
              <a:rect l="l" t="t" r="r" b="b"/>
              <a:pathLst>
                <a:path w="1883" h="1882" extrusionOk="0">
                  <a:moveTo>
                    <a:pt x="941" y="1"/>
                  </a:moveTo>
                  <a:cubicBezTo>
                    <a:pt x="418" y="1"/>
                    <a:pt x="1" y="417"/>
                    <a:pt x="1" y="941"/>
                  </a:cubicBezTo>
                  <a:cubicBezTo>
                    <a:pt x="1" y="1453"/>
                    <a:pt x="418" y="1882"/>
                    <a:pt x="941" y="1882"/>
                  </a:cubicBezTo>
                  <a:cubicBezTo>
                    <a:pt x="1453" y="1882"/>
                    <a:pt x="1882" y="1453"/>
                    <a:pt x="1882" y="941"/>
                  </a:cubicBezTo>
                  <a:cubicBezTo>
                    <a:pt x="1882" y="417"/>
                    <a:pt x="1453" y="1"/>
                    <a:pt x="941" y="1"/>
                  </a:cubicBezTo>
                  <a:close/>
                </a:path>
              </a:pathLst>
            </a:custGeom>
            <a:solidFill>
              <a:srgbClr val="FFFFFF">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5" name="Google Shape;415;p19"/>
            <p:cNvSpPr/>
            <p:nvPr/>
          </p:nvSpPr>
          <p:spPr>
            <a:xfrm>
              <a:off x="6610625" y="1421000"/>
              <a:ext cx="47350" cy="47050"/>
            </a:xfrm>
            <a:custGeom>
              <a:avLst/>
              <a:gdLst/>
              <a:ahLst/>
              <a:cxnLst/>
              <a:rect l="l" t="t" r="r" b="b"/>
              <a:pathLst>
                <a:path w="1894" h="1882" extrusionOk="0">
                  <a:moveTo>
                    <a:pt x="953" y="0"/>
                  </a:moveTo>
                  <a:cubicBezTo>
                    <a:pt x="430" y="0"/>
                    <a:pt x="1" y="417"/>
                    <a:pt x="1" y="941"/>
                  </a:cubicBezTo>
                  <a:cubicBezTo>
                    <a:pt x="1" y="1453"/>
                    <a:pt x="430" y="1881"/>
                    <a:pt x="953" y="1881"/>
                  </a:cubicBezTo>
                  <a:cubicBezTo>
                    <a:pt x="1465" y="1881"/>
                    <a:pt x="1894" y="1453"/>
                    <a:pt x="1894" y="941"/>
                  </a:cubicBezTo>
                  <a:cubicBezTo>
                    <a:pt x="1894" y="417"/>
                    <a:pt x="1465" y="0"/>
                    <a:pt x="953" y="0"/>
                  </a:cubicBezTo>
                  <a:close/>
                </a:path>
              </a:pathLst>
            </a:custGeom>
            <a:solidFill>
              <a:srgbClr val="FFFFFF">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6" name="Google Shape;416;p19"/>
            <p:cNvSpPr/>
            <p:nvPr/>
          </p:nvSpPr>
          <p:spPr>
            <a:xfrm>
              <a:off x="1173950" y="3901050"/>
              <a:ext cx="47350" cy="47050"/>
            </a:xfrm>
            <a:custGeom>
              <a:avLst/>
              <a:gdLst/>
              <a:ahLst/>
              <a:cxnLst/>
              <a:rect l="l" t="t" r="r" b="b"/>
              <a:pathLst>
                <a:path w="1894" h="1882" extrusionOk="0">
                  <a:moveTo>
                    <a:pt x="941" y="1"/>
                  </a:moveTo>
                  <a:cubicBezTo>
                    <a:pt x="429" y="1"/>
                    <a:pt x="0" y="417"/>
                    <a:pt x="0" y="941"/>
                  </a:cubicBezTo>
                  <a:cubicBezTo>
                    <a:pt x="0" y="1453"/>
                    <a:pt x="429" y="1882"/>
                    <a:pt x="941" y="1882"/>
                  </a:cubicBezTo>
                  <a:cubicBezTo>
                    <a:pt x="1465" y="1882"/>
                    <a:pt x="1893" y="1453"/>
                    <a:pt x="1893" y="941"/>
                  </a:cubicBezTo>
                  <a:cubicBezTo>
                    <a:pt x="1893" y="417"/>
                    <a:pt x="1465" y="1"/>
                    <a:pt x="941" y="1"/>
                  </a:cubicBezTo>
                  <a:close/>
                </a:path>
              </a:pathLst>
            </a:custGeom>
            <a:solidFill>
              <a:srgbClr val="FFFFFF">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7" name="Google Shape;417;p19"/>
            <p:cNvSpPr/>
            <p:nvPr/>
          </p:nvSpPr>
          <p:spPr>
            <a:xfrm>
              <a:off x="6771675" y="1421000"/>
              <a:ext cx="47050" cy="47050"/>
            </a:xfrm>
            <a:custGeom>
              <a:avLst/>
              <a:gdLst/>
              <a:ahLst/>
              <a:cxnLst/>
              <a:rect l="l" t="t" r="r" b="b"/>
              <a:pathLst>
                <a:path w="1882" h="1882" extrusionOk="0">
                  <a:moveTo>
                    <a:pt x="941" y="0"/>
                  </a:moveTo>
                  <a:cubicBezTo>
                    <a:pt x="429" y="0"/>
                    <a:pt x="0" y="417"/>
                    <a:pt x="0" y="941"/>
                  </a:cubicBezTo>
                  <a:cubicBezTo>
                    <a:pt x="0" y="1453"/>
                    <a:pt x="429" y="1881"/>
                    <a:pt x="941" y="1881"/>
                  </a:cubicBezTo>
                  <a:cubicBezTo>
                    <a:pt x="1465" y="1881"/>
                    <a:pt x="1881" y="1453"/>
                    <a:pt x="1881" y="941"/>
                  </a:cubicBezTo>
                  <a:cubicBezTo>
                    <a:pt x="1881" y="417"/>
                    <a:pt x="1465" y="0"/>
                    <a:pt x="941" y="0"/>
                  </a:cubicBezTo>
                  <a:close/>
                </a:path>
              </a:pathLst>
            </a:custGeom>
            <a:solidFill>
              <a:srgbClr val="FFFFFF">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8" name="Google Shape;418;p19"/>
            <p:cNvSpPr/>
            <p:nvPr/>
          </p:nvSpPr>
          <p:spPr>
            <a:xfrm>
              <a:off x="1334975" y="3901050"/>
              <a:ext cx="47050" cy="47050"/>
            </a:xfrm>
            <a:custGeom>
              <a:avLst/>
              <a:gdLst/>
              <a:ahLst/>
              <a:cxnLst/>
              <a:rect l="l" t="t" r="r" b="b"/>
              <a:pathLst>
                <a:path w="1882" h="1882" extrusionOk="0">
                  <a:moveTo>
                    <a:pt x="941" y="1"/>
                  </a:moveTo>
                  <a:cubicBezTo>
                    <a:pt x="417" y="1"/>
                    <a:pt x="1" y="417"/>
                    <a:pt x="1" y="941"/>
                  </a:cubicBezTo>
                  <a:cubicBezTo>
                    <a:pt x="1" y="1453"/>
                    <a:pt x="417" y="1882"/>
                    <a:pt x="941" y="1882"/>
                  </a:cubicBezTo>
                  <a:cubicBezTo>
                    <a:pt x="1465" y="1882"/>
                    <a:pt x="1882" y="1453"/>
                    <a:pt x="1882" y="941"/>
                  </a:cubicBezTo>
                  <a:cubicBezTo>
                    <a:pt x="1882" y="417"/>
                    <a:pt x="1465" y="1"/>
                    <a:pt x="941" y="1"/>
                  </a:cubicBezTo>
                  <a:close/>
                </a:path>
              </a:pathLst>
            </a:custGeom>
            <a:solidFill>
              <a:srgbClr val="FFFFFF">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9" name="Google Shape;419;p19"/>
            <p:cNvSpPr/>
            <p:nvPr/>
          </p:nvSpPr>
          <p:spPr>
            <a:xfrm>
              <a:off x="6932700" y="1421000"/>
              <a:ext cx="47050" cy="47050"/>
            </a:xfrm>
            <a:custGeom>
              <a:avLst/>
              <a:gdLst/>
              <a:ahLst/>
              <a:cxnLst/>
              <a:rect l="l" t="t" r="r" b="b"/>
              <a:pathLst>
                <a:path w="1882" h="1882" extrusionOk="0">
                  <a:moveTo>
                    <a:pt x="941" y="0"/>
                  </a:moveTo>
                  <a:cubicBezTo>
                    <a:pt x="417" y="0"/>
                    <a:pt x="0" y="417"/>
                    <a:pt x="0" y="941"/>
                  </a:cubicBezTo>
                  <a:cubicBezTo>
                    <a:pt x="0" y="1453"/>
                    <a:pt x="417" y="1881"/>
                    <a:pt x="941" y="1881"/>
                  </a:cubicBezTo>
                  <a:cubicBezTo>
                    <a:pt x="1453" y="1881"/>
                    <a:pt x="1882" y="1453"/>
                    <a:pt x="1882" y="941"/>
                  </a:cubicBezTo>
                  <a:cubicBezTo>
                    <a:pt x="1882" y="417"/>
                    <a:pt x="1453" y="0"/>
                    <a:pt x="941" y="0"/>
                  </a:cubicBezTo>
                  <a:close/>
                </a:path>
              </a:pathLst>
            </a:custGeom>
            <a:solidFill>
              <a:srgbClr val="FFFFFF">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0" name="Google Shape;420;p19"/>
            <p:cNvSpPr/>
            <p:nvPr/>
          </p:nvSpPr>
          <p:spPr>
            <a:xfrm>
              <a:off x="1496000" y="3901050"/>
              <a:ext cx="47050" cy="47050"/>
            </a:xfrm>
            <a:custGeom>
              <a:avLst/>
              <a:gdLst/>
              <a:ahLst/>
              <a:cxnLst/>
              <a:rect l="l" t="t" r="r" b="b"/>
              <a:pathLst>
                <a:path w="1882" h="1882" extrusionOk="0">
                  <a:moveTo>
                    <a:pt x="941" y="1"/>
                  </a:moveTo>
                  <a:cubicBezTo>
                    <a:pt x="418" y="1"/>
                    <a:pt x="1" y="417"/>
                    <a:pt x="1" y="941"/>
                  </a:cubicBezTo>
                  <a:cubicBezTo>
                    <a:pt x="1" y="1453"/>
                    <a:pt x="418" y="1882"/>
                    <a:pt x="941" y="1882"/>
                  </a:cubicBezTo>
                  <a:cubicBezTo>
                    <a:pt x="1453" y="1882"/>
                    <a:pt x="1882" y="1453"/>
                    <a:pt x="1882" y="941"/>
                  </a:cubicBezTo>
                  <a:cubicBezTo>
                    <a:pt x="1882" y="417"/>
                    <a:pt x="1453" y="1"/>
                    <a:pt x="941" y="1"/>
                  </a:cubicBezTo>
                  <a:close/>
                </a:path>
              </a:pathLst>
            </a:custGeom>
            <a:solidFill>
              <a:srgbClr val="FFFFFF">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1" name="Google Shape;421;p19"/>
            <p:cNvSpPr/>
            <p:nvPr/>
          </p:nvSpPr>
          <p:spPr>
            <a:xfrm>
              <a:off x="7093425" y="1421000"/>
              <a:ext cx="47075" cy="47050"/>
            </a:xfrm>
            <a:custGeom>
              <a:avLst/>
              <a:gdLst/>
              <a:ahLst/>
              <a:cxnLst/>
              <a:rect l="l" t="t" r="r" b="b"/>
              <a:pathLst>
                <a:path w="1883" h="1882" extrusionOk="0">
                  <a:moveTo>
                    <a:pt x="941" y="0"/>
                  </a:moveTo>
                  <a:cubicBezTo>
                    <a:pt x="429" y="0"/>
                    <a:pt x="1" y="417"/>
                    <a:pt x="1" y="941"/>
                  </a:cubicBezTo>
                  <a:cubicBezTo>
                    <a:pt x="1" y="1453"/>
                    <a:pt x="429" y="1881"/>
                    <a:pt x="941" y="1881"/>
                  </a:cubicBezTo>
                  <a:cubicBezTo>
                    <a:pt x="1465" y="1881"/>
                    <a:pt x="1882" y="1453"/>
                    <a:pt x="1882" y="941"/>
                  </a:cubicBezTo>
                  <a:cubicBezTo>
                    <a:pt x="1882" y="417"/>
                    <a:pt x="1465" y="0"/>
                    <a:pt x="941" y="0"/>
                  </a:cubicBezTo>
                  <a:close/>
                </a:path>
              </a:pathLst>
            </a:custGeom>
            <a:solidFill>
              <a:srgbClr val="FFFFFF">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2" name="Google Shape;422;p19"/>
            <p:cNvSpPr/>
            <p:nvPr/>
          </p:nvSpPr>
          <p:spPr>
            <a:xfrm>
              <a:off x="1627275" y="3901050"/>
              <a:ext cx="47050" cy="47050"/>
            </a:xfrm>
            <a:custGeom>
              <a:avLst/>
              <a:gdLst/>
              <a:ahLst/>
              <a:cxnLst/>
              <a:rect l="l" t="t" r="r" b="b"/>
              <a:pathLst>
                <a:path w="1882" h="1882" extrusionOk="0">
                  <a:moveTo>
                    <a:pt x="941" y="1"/>
                  </a:moveTo>
                  <a:cubicBezTo>
                    <a:pt x="417" y="1"/>
                    <a:pt x="0" y="417"/>
                    <a:pt x="0" y="941"/>
                  </a:cubicBezTo>
                  <a:cubicBezTo>
                    <a:pt x="0" y="1453"/>
                    <a:pt x="417" y="1882"/>
                    <a:pt x="941" y="1882"/>
                  </a:cubicBezTo>
                  <a:cubicBezTo>
                    <a:pt x="1453" y="1882"/>
                    <a:pt x="1882" y="1453"/>
                    <a:pt x="1882" y="941"/>
                  </a:cubicBezTo>
                  <a:cubicBezTo>
                    <a:pt x="1882" y="417"/>
                    <a:pt x="1453" y="1"/>
                    <a:pt x="941" y="1"/>
                  </a:cubicBezTo>
                  <a:close/>
                </a:path>
              </a:pathLst>
            </a:custGeom>
            <a:solidFill>
              <a:srgbClr val="FFFFFF">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3" name="Google Shape;423;p19"/>
            <p:cNvSpPr/>
            <p:nvPr/>
          </p:nvSpPr>
          <p:spPr>
            <a:xfrm>
              <a:off x="7224700" y="1421000"/>
              <a:ext cx="47350" cy="47050"/>
            </a:xfrm>
            <a:custGeom>
              <a:avLst/>
              <a:gdLst/>
              <a:ahLst/>
              <a:cxnLst/>
              <a:rect l="l" t="t" r="r" b="b"/>
              <a:pathLst>
                <a:path w="1894" h="1882" extrusionOk="0">
                  <a:moveTo>
                    <a:pt x="953" y="0"/>
                  </a:moveTo>
                  <a:cubicBezTo>
                    <a:pt x="429" y="0"/>
                    <a:pt x="1" y="417"/>
                    <a:pt x="1" y="941"/>
                  </a:cubicBezTo>
                  <a:cubicBezTo>
                    <a:pt x="1" y="1453"/>
                    <a:pt x="429" y="1881"/>
                    <a:pt x="953" y="1881"/>
                  </a:cubicBezTo>
                  <a:cubicBezTo>
                    <a:pt x="1465" y="1881"/>
                    <a:pt x="1894" y="1453"/>
                    <a:pt x="1894" y="941"/>
                  </a:cubicBezTo>
                  <a:cubicBezTo>
                    <a:pt x="1894" y="417"/>
                    <a:pt x="1465" y="0"/>
                    <a:pt x="953" y="0"/>
                  </a:cubicBezTo>
                  <a:close/>
                </a:path>
              </a:pathLst>
            </a:custGeom>
            <a:solidFill>
              <a:srgbClr val="FFFFFF">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4" name="Google Shape;424;p19"/>
            <p:cNvSpPr/>
            <p:nvPr/>
          </p:nvSpPr>
          <p:spPr>
            <a:xfrm>
              <a:off x="1013200" y="4061800"/>
              <a:ext cx="47075" cy="47350"/>
            </a:xfrm>
            <a:custGeom>
              <a:avLst/>
              <a:gdLst/>
              <a:ahLst/>
              <a:cxnLst/>
              <a:rect l="l" t="t" r="r" b="b"/>
              <a:pathLst>
                <a:path w="1883" h="1894" extrusionOk="0">
                  <a:moveTo>
                    <a:pt x="941" y="0"/>
                  </a:moveTo>
                  <a:cubicBezTo>
                    <a:pt x="418" y="0"/>
                    <a:pt x="1" y="429"/>
                    <a:pt x="1" y="941"/>
                  </a:cubicBezTo>
                  <a:cubicBezTo>
                    <a:pt x="1" y="1464"/>
                    <a:pt x="418" y="1893"/>
                    <a:pt x="941" y="1893"/>
                  </a:cubicBezTo>
                  <a:cubicBezTo>
                    <a:pt x="1453" y="1893"/>
                    <a:pt x="1882" y="1464"/>
                    <a:pt x="1882" y="941"/>
                  </a:cubicBezTo>
                  <a:cubicBezTo>
                    <a:pt x="1882" y="429"/>
                    <a:pt x="1453" y="0"/>
                    <a:pt x="941" y="0"/>
                  </a:cubicBezTo>
                  <a:close/>
                </a:path>
              </a:pathLst>
            </a:custGeom>
            <a:solidFill>
              <a:srgbClr val="FFFFFF">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5" name="Google Shape;425;p19"/>
            <p:cNvSpPr/>
            <p:nvPr/>
          </p:nvSpPr>
          <p:spPr>
            <a:xfrm>
              <a:off x="6610625" y="1582025"/>
              <a:ext cx="47350" cy="47050"/>
            </a:xfrm>
            <a:custGeom>
              <a:avLst/>
              <a:gdLst/>
              <a:ahLst/>
              <a:cxnLst/>
              <a:rect l="l" t="t" r="r" b="b"/>
              <a:pathLst>
                <a:path w="1894" h="1882" extrusionOk="0">
                  <a:moveTo>
                    <a:pt x="953" y="0"/>
                  </a:moveTo>
                  <a:cubicBezTo>
                    <a:pt x="430" y="0"/>
                    <a:pt x="1" y="417"/>
                    <a:pt x="1" y="941"/>
                  </a:cubicBezTo>
                  <a:cubicBezTo>
                    <a:pt x="1" y="1453"/>
                    <a:pt x="430" y="1882"/>
                    <a:pt x="953" y="1882"/>
                  </a:cubicBezTo>
                  <a:cubicBezTo>
                    <a:pt x="1465" y="1882"/>
                    <a:pt x="1894" y="1453"/>
                    <a:pt x="1894" y="941"/>
                  </a:cubicBezTo>
                  <a:cubicBezTo>
                    <a:pt x="1894" y="417"/>
                    <a:pt x="1465" y="0"/>
                    <a:pt x="953" y="0"/>
                  </a:cubicBezTo>
                  <a:close/>
                </a:path>
              </a:pathLst>
            </a:custGeom>
            <a:solidFill>
              <a:srgbClr val="FFFFFF">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6" name="Google Shape;426;p19"/>
            <p:cNvSpPr/>
            <p:nvPr/>
          </p:nvSpPr>
          <p:spPr>
            <a:xfrm>
              <a:off x="1173950" y="4061800"/>
              <a:ext cx="47350" cy="47350"/>
            </a:xfrm>
            <a:custGeom>
              <a:avLst/>
              <a:gdLst/>
              <a:ahLst/>
              <a:cxnLst/>
              <a:rect l="l" t="t" r="r" b="b"/>
              <a:pathLst>
                <a:path w="1894" h="1894" extrusionOk="0">
                  <a:moveTo>
                    <a:pt x="941" y="0"/>
                  </a:moveTo>
                  <a:cubicBezTo>
                    <a:pt x="429" y="0"/>
                    <a:pt x="0" y="429"/>
                    <a:pt x="0" y="941"/>
                  </a:cubicBezTo>
                  <a:cubicBezTo>
                    <a:pt x="0" y="1464"/>
                    <a:pt x="429" y="1893"/>
                    <a:pt x="941" y="1893"/>
                  </a:cubicBezTo>
                  <a:cubicBezTo>
                    <a:pt x="1465" y="1893"/>
                    <a:pt x="1893" y="1464"/>
                    <a:pt x="1893" y="941"/>
                  </a:cubicBezTo>
                  <a:cubicBezTo>
                    <a:pt x="1893" y="429"/>
                    <a:pt x="1465" y="0"/>
                    <a:pt x="941" y="0"/>
                  </a:cubicBezTo>
                  <a:close/>
                </a:path>
              </a:pathLst>
            </a:custGeom>
            <a:solidFill>
              <a:srgbClr val="FFFFFF">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7" name="Google Shape;427;p19"/>
            <p:cNvSpPr/>
            <p:nvPr/>
          </p:nvSpPr>
          <p:spPr>
            <a:xfrm>
              <a:off x="6771675" y="1582025"/>
              <a:ext cx="47050" cy="47050"/>
            </a:xfrm>
            <a:custGeom>
              <a:avLst/>
              <a:gdLst/>
              <a:ahLst/>
              <a:cxnLst/>
              <a:rect l="l" t="t" r="r" b="b"/>
              <a:pathLst>
                <a:path w="1882" h="1882" extrusionOk="0">
                  <a:moveTo>
                    <a:pt x="941" y="0"/>
                  </a:moveTo>
                  <a:cubicBezTo>
                    <a:pt x="429" y="0"/>
                    <a:pt x="0" y="417"/>
                    <a:pt x="0" y="941"/>
                  </a:cubicBezTo>
                  <a:cubicBezTo>
                    <a:pt x="0" y="1453"/>
                    <a:pt x="429" y="1882"/>
                    <a:pt x="941" y="1882"/>
                  </a:cubicBezTo>
                  <a:cubicBezTo>
                    <a:pt x="1465" y="1882"/>
                    <a:pt x="1881" y="1453"/>
                    <a:pt x="1881" y="941"/>
                  </a:cubicBezTo>
                  <a:cubicBezTo>
                    <a:pt x="1881" y="417"/>
                    <a:pt x="1465" y="0"/>
                    <a:pt x="941" y="0"/>
                  </a:cubicBezTo>
                  <a:close/>
                </a:path>
              </a:pathLst>
            </a:custGeom>
            <a:solidFill>
              <a:srgbClr val="FFFFFF">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8" name="Google Shape;428;p19"/>
            <p:cNvSpPr/>
            <p:nvPr/>
          </p:nvSpPr>
          <p:spPr>
            <a:xfrm>
              <a:off x="1334975" y="4061800"/>
              <a:ext cx="47050" cy="47350"/>
            </a:xfrm>
            <a:custGeom>
              <a:avLst/>
              <a:gdLst/>
              <a:ahLst/>
              <a:cxnLst/>
              <a:rect l="l" t="t" r="r" b="b"/>
              <a:pathLst>
                <a:path w="1882" h="1894" extrusionOk="0">
                  <a:moveTo>
                    <a:pt x="941" y="0"/>
                  </a:moveTo>
                  <a:cubicBezTo>
                    <a:pt x="417" y="0"/>
                    <a:pt x="1" y="429"/>
                    <a:pt x="1" y="941"/>
                  </a:cubicBezTo>
                  <a:cubicBezTo>
                    <a:pt x="1" y="1464"/>
                    <a:pt x="417" y="1893"/>
                    <a:pt x="941" y="1893"/>
                  </a:cubicBezTo>
                  <a:cubicBezTo>
                    <a:pt x="1465" y="1893"/>
                    <a:pt x="1882" y="1464"/>
                    <a:pt x="1882" y="941"/>
                  </a:cubicBezTo>
                  <a:cubicBezTo>
                    <a:pt x="1882" y="429"/>
                    <a:pt x="1465" y="0"/>
                    <a:pt x="941" y="0"/>
                  </a:cubicBezTo>
                  <a:close/>
                </a:path>
              </a:pathLst>
            </a:custGeom>
            <a:solidFill>
              <a:srgbClr val="FFFFFF">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9" name="Google Shape;429;p19"/>
            <p:cNvSpPr/>
            <p:nvPr/>
          </p:nvSpPr>
          <p:spPr>
            <a:xfrm>
              <a:off x="6932700" y="1582025"/>
              <a:ext cx="47050" cy="47050"/>
            </a:xfrm>
            <a:custGeom>
              <a:avLst/>
              <a:gdLst/>
              <a:ahLst/>
              <a:cxnLst/>
              <a:rect l="l" t="t" r="r" b="b"/>
              <a:pathLst>
                <a:path w="1882" h="1882" extrusionOk="0">
                  <a:moveTo>
                    <a:pt x="941" y="0"/>
                  </a:moveTo>
                  <a:cubicBezTo>
                    <a:pt x="417" y="0"/>
                    <a:pt x="0" y="417"/>
                    <a:pt x="0" y="941"/>
                  </a:cubicBezTo>
                  <a:cubicBezTo>
                    <a:pt x="0" y="1453"/>
                    <a:pt x="417" y="1882"/>
                    <a:pt x="941" y="1882"/>
                  </a:cubicBezTo>
                  <a:cubicBezTo>
                    <a:pt x="1453" y="1882"/>
                    <a:pt x="1882" y="1453"/>
                    <a:pt x="1882" y="941"/>
                  </a:cubicBezTo>
                  <a:cubicBezTo>
                    <a:pt x="1882" y="417"/>
                    <a:pt x="1453" y="0"/>
                    <a:pt x="941" y="0"/>
                  </a:cubicBezTo>
                  <a:close/>
                </a:path>
              </a:pathLst>
            </a:custGeom>
            <a:solidFill>
              <a:srgbClr val="FFFFFF">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0" name="Google Shape;430;p19"/>
            <p:cNvSpPr/>
            <p:nvPr/>
          </p:nvSpPr>
          <p:spPr>
            <a:xfrm>
              <a:off x="1496000" y="4061800"/>
              <a:ext cx="47050" cy="47350"/>
            </a:xfrm>
            <a:custGeom>
              <a:avLst/>
              <a:gdLst/>
              <a:ahLst/>
              <a:cxnLst/>
              <a:rect l="l" t="t" r="r" b="b"/>
              <a:pathLst>
                <a:path w="1882" h="1894" extrusionOk="0">
                  <a:moveTo>
                    <a:pt x="941" y="0"/>
                  </a:moveTo>
                  <a:cubicBezTo>
                    <a:pt x="418" y="0"/>
                    <a:pt x="1" y="429"/>
                    <a:pt x="1" y="941"/>
                  </a:cubicBezTo>
                  <a:cubicBezTo>
                    <a:pt x="1" y="1464"/>
                    <a:pt x="418" y="1893"/>
                    <a:pt x="941" y="1893"/>
                  </a:cubicBezTo>
                  <a:cubicBezTo>
                    <a:pt x="1453" y="1893"/>
                    <a:pt x="1882" y="1464"/>
                    <a:pt x="1882" y="941"/>
                  </a:cubicBezTo>
                  <a:cubicBezTo>
                    <a:pt x="1882" y="429"/>
                    <a:pt x="1453" y="0"/>
                    <a:pt x="941" y="0"/>
                  </a:cubicBezTo>
                  <a:close/>
                </a:path>
              </a:pathLst>
            </a:custGeom>
            <a:solidFill>
              <a:srgbClr val="FFFFFF">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1" name="Google Shape;431;p19"/>
            <p:cNvSpPr/>
            <p:nvPr/>
          </p:nvSpPr>
          <p:spPr>
            <a:xfrm>
              <a:off x="7093425" y="1582025"/>
              <a:ext cx="47075" cy="47050"/>
            </a:xfrm>
            <a:custGeom>
              <a:avLst/>
              <a:gdLst/>
              <a:ahLst/>
              <a:cxnLst/>
              <a:rect l="l" t="t" r="r" b="b"/>
              <a:pathLst>
                <a:path w="1883" h="1882" extrusionOk="0">
                  <a:moveTo>
                    <a:pt x="941" y="0"/>
                  </a:moveTo>
                  <a:cubicBezTo>
                    <a:pt x="429" y="0"/>
                    <a:pt x="1" y="417"/>
                    <a:pt x="1" y="941"/>
                  </a:cubicBezTo>
                  <a:cubicBezTo>
                    <a:pt x="1" y="1453"/>
                    <a:pt x="429" y="1882"/>
                    <a:pt x="941" y="1882"/>
                  </a:cubicBezTo>
                  <a:cubicBezTo>
                    <a:pt x="1465" y="1882"/>
                    <a:pt x="1882" y="1453"/>
                    <a:pt x="1882" y="941"/>
                  </a:cubicBezTo>
                  <a:cubicBezTo>
                    <a:pt x="1882" y="417"/>
                    <a:pt x="1465" y="0"/>
                    <a:pt x="941" y="0"/>
                  </a:cubicBezTo>
                  <a:close/>
                </a:path>
              </a:pathLst>
            </a:custGeom>
            <a:solidFill>
              <a:srgbClr val="FFFFFF">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2" name="Google Shape;432;p19"/>
            <p:cNvSpPr/>
            <p:nvPr/>
          </p:nvSpPr>
          <p:spPr>
            <a:xfrm>
              <a:off x="1627275" y="4061800"/>
              <a:ext cx="47050" cy="47350"/>
            </a:xfrm>
            <a:custGeom>
              <a:avLst/>
              <a:gdLst/>
              <a:ahLst/>
              <a:cxnLst/>
              <a:rect l="l" t="t" r="r" b="b"/>
              <a:pathLst>
                <a:path w="1882" h="1894" extrusionOk="0">
                  <a:moveTo>
                    <a:pt x="941" y="0"/>
                  </a:moveTo>
                  <a:cubicBezTo>
                    <a:pt x="417" y="0"/>
                    <a:pt x="0" y="429"/>
                    <a:pt x="0" y="941"/>
                  </a:cubicBezTo>
                  <a:cubicBezTo>
                    <a:pt x="0" y="1464"/>
                    <a:pt x="417" y="1893"/>
                    <a:pt x="941" y="1893"/>
                  </a:cubicBezTo>
                  <a:cubicBezTo>
                    <a:pt x="1453" y="1893"/>
                    <a:pt x="1882" y="1464"/>
                    <a:pt x="1882" y="941"/>
                  </a:cubicBezTo>
                  <a:cubicBezTo>
                    <a:pt x="1882" y="429"/>
                    <a:pt x="1453" y="0"/>
                    <a:pt x="941" y="0"/>
                  </a:cubicBezTo>
                  <a:close/>
                </a:path>
              </a:pathLst>
            </a:custGeom>
            <a:solidFill>
              <a:srgbClr val="FFFFFF">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3" name="Google Shape;433;p19"/>
            <p:cNvSpPr/>
            <p:nvPr/>
          </p:nvSpPr>
          <p:spPr>
            <a:xfrm>
              <a:off x="7224700" y="1582025"/>
              <a:ext cx="47350" cy="47050"/>
            </a:xfrm>
            <a:custGeom>
              <a:avLst/>
              <a:gdLst/>
              <a:ahLst/>
              <a:cxnLst/>
              <a:rect l="l" t="t" r="r" b="b"/>
              <a:pathLst>
                <a:path w="1894" h="1882" extrusionOk="0">
                  <a:moveTo>
                    <a:pt x="953" y="0"/>
                  </a:moveTo>
                  <a:cubicBezTo>
                    <a:pt x="429" y="0"/>
                    <a:pt x="1" y="417"/>
                    <a:pt x="1" y="941"/>
                  </a:cubicBezTo>
                  <a:cubicBezTo>
                    <a:pt x="1" y="1453"/>
                    <a:pt x="429" y="1882"/>
                    <a:pt x="953" y="1882"/>
                  </a:cubicBezTo>
                  <a:cubicBezTo>
                    <a:pt x="1465" y="1882"/>
                    <a:pt x="1894" y="1453"/>
                    <a:pt x="1894" y="941"/>
                  </a:cubicBezTo>
                  <a:cubicBezTo>
                    <a:pt x="1894" y="417"/>
                    <a:pt x="1465" y="0"/>
                    <a:pt x="953" y="0"/>
                  </a:cubicBezTo>
                  <a:close/>
                </a:path>
              </a:pathLst>
            </a:custGeom>
            <a:solidFill>
              <a:srgbClr val="FFFFFF">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4" name="Google Shape;434;p19"/>
            <p:cNvSpPr/>
            <p:nvPr/>
          </p:nvSpPr>
          <p:spPr>
            <a:xfrm>
              <a:off x="1013200" y="4223125"/>
              <a:ext cx="47075" cy="47350"/>
            </a:xfrm>
            <a:custGeom>
              <a:avLst/>
              <a:gdLst/>
              <a:ahLst/>
              <a:cxnLst/>
              <a:rect l="l" t="t" r="r" b="b"/>
              <a:pathLst>
                <a:path w="1883" h="1894" extrusionOk="0">
                  <a:moveTo>
                    <a:pt x="941" y="0"/>
                  </a:moveTo>
                  <a:cubicBezTo>
                    <a:pt x="418" y="0"/>
                    <a:pt x="1" y="429"/>
                    <a:pt x="1" y="953"/>
                  </a:cubicBezTo>
                  <a:cubicBezTo>
                    <a:pt x="1" y="1465"/>
                    <a:pt x="418" y="1893"/>
                    <a:pt x="941" y="1893"/>
                  </a:cubicBezTo>
                  <a:cubicBezTo>
                    <a:pt x="1453" y="1893"/>
                    <a:pt x="1882" y="1465"/>
                    <a:pt x="1882" y="953"/>
                  </a:cubicBezTo>
                  <a:cubicBezTo>
                    <a:pt x="1882" y="429"/>
                    <a:pt x="1453" y="0"/>
                    <a:pt x="941" y="0"/>
                  </a:cubicBezTo>
                  <a:close/>
                </a:path>
              </a:pathLst>
            </a:custGeom>
            <a:solidFill>
              <a:srgbClr val="FFFFFF">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5" name="Google Shape;435;p19"/>
            <p:cNvSpPr/>
            <p:nvPr/>
          </p:nvSpPr>
          <p:spPr>
            <a:xfrm>
              <a:off x="6610625" y="1743350"/>
              <a:ext cx="47350" cy="47050"/>
            </a:xfrm>
            <a:custGeom>
              <a:avLst/>
              <a:gdLst/>
              <a:ahLst/>
              <a:cxnLst/>
              <a:rect l="l" t="t" r="r" b="b"/>
              <a:pathLst>
                <a:path w="1894" h="1882" extrusionOk="0">
                  <a:moveTo>
                    <a:pt x="953" y="1"/>
                  </a:moveTo>
                  <a:cubicBezTo>
                    <a:pt x="430" y="1"/>
                    <a:pt x="1" y="417"/>
                    <a:pt x="1" y="941"/>
                  </a:cubicBezTo>
                  <a:cubicBezTo>
                    <a:pt x="1" y="1453"/>
                    <a:pt x="430" y="1882"/>
                    <a:pt x="953" y="1882"/>
                  </a:cubicBezTo>
                  <a:cubicBezTo>
                    <a:pt x="1465" y="1882"/>
                    <a:pt x="1894" y="1453"/>
                    <a:pt x="1894" y="941"/>
                  </a:cubicBezTo>
                  <a:cubicBezTo>
                    <a:pt x="1894" y="417"/>
                    <a:pt x="1465" y="1"/>
                    <a:pt x="953" y="1"/>
                  </a:cubicBezTo>
                  <a:close/>
                </a:path>
              </a:pathLst>
            </a:custGeom>
            <a:solidFill>
              <a:srgbClr val="FFFFFF">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6" name="Google Shape;436;p19"/>
            <p:cNvSpPr/>
            <p:nvPr/>
          </p:nvSpPr>
          <p:spPr>
            <a:xfrm>
              <a:off x="1173950" y="4223125"/>
              <a:ext cx="47350" cy="47350"/>
            </a:xfrm>
            <a:custGeom>
              <a:avLst/>
              <a:gdLst/>
              <a:ahLst/>
              <a:cxnLst/>
              <a:rect l="l" t="t" r="r" b="b"/>
              <a:pathLst>
                <a:path w="1894" h="1894" extrusionOk="0">
                  <a:moveTo>
                    <a:pt x="941" y="0"/>
                  </a:moveTo>
                  <a:cubicBezTo>
                    <a:pt x="429" y="0"/>
                    <a:pt x="0" y="429"/>
                    <a:pt x="0" y="953"/>
                  </a:cubicBezTo>
                  <a:cubicBezTo>
                    <a:pt x="0" y="1465"/>
                    <a:pt x="429" y="1893"/>
                    <a:pt x="941" y="1893"/>
                  </a:cubicBezTo>
                  <a:cubicBezTo>
                    <a:pt x="1465" y="1893"/>
                    <a:pt x="1893" y="1465"/>
                    <a:pt x="1893" y="953"/>
                  </a:cubicBezTo>
                  <a:cubicBezTo>
                    <a:pt x="1893" y="429"/>
                    <a:pt x="1465" y="0"/>
                    <a:pt x="941" y="0"/>
                  </a:cubicBezTo>
                  <a:close/>
                </a:path>
              </a:pathLst>
            </a:custGeom>
            <a:solidFill>
              <a:srgbClr val="FFFFFF">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7" name="Google Shape;437;p19"/>
            <p:cNvSpPr/>
            <p:nvPr/>
          </p:nvSpPr>
          <p:spPr>
            <a:xfrm>
              <a:off x="6771675" y="1743350"/>
              <a:ext cx="47050" cy="47050"/>
            </a:xfrm>
            <a:custGeom>
              <a:avLst/>
              <a:gdLst/>
              <a:ahLst/>
              <a:cxnLst/>
              <a:rect l="l" t="t" r="r" b="b"/>
              <a:pathLst>
                <a:path w="1882" h="1882" extrusionOk="0">
                  <a:moveTo>
                    <a:pt x="941" y="1"/>
                  </a:moveTo>
                  <a:cubicBezTo>
                    <a:pt x="429" y="1"/>
                    <a:pt x="0" y="417"/>
                    <a:pt x="0" y="941"/>
                  </a:cubicBezTo>
                  <a:cubicBezTo>
                    <a:pt x="0" y="1453"/>
                    <a:pt x="429" y="1882"/>
                    <a:pt x="941" y="1882"/>
                  </a:cubicBezTo>
                  <a:cubicBezTo>
                    <a:pt x="1465" y="1882"/>
                    <a:pt x="1881" y="1453"/>
                    <a:pt x="1881" y="941"/>
                  </a:cubicBezTo>
                  <a:cubicBezTo>
                    <a:pt x="1881" y="417"/>
                    <a:pt x="1465" y="1"/>
                    <a:pt x="941" y="1"/>
                  </a:cubicBezTo>
                  <a:close/>
                </a:path>
              </a:pathLst>
            </a:custGeom>
            <a:solidFill>
              <a:srgbClr val="FFFFFF">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8" name="Google Shape;438;p19"/>
            <p:cNvSpPr/>
            <p:nvPr/>
          </p:nvSpPr>
          <p:spPr>
            <a:xfrm>
              <a:off x="1334975" y="4223125"/>
              <a:ext cx="47050" cy="47350"/>
            </a:xfrm>
            <a:custGeom>
              <a:avLst/>
              <a:gdLst/>
              <a:ahLst/>
              <a:cxnLst/>
              <a:rect l="l" t="t" r="r" b="b"/>
              <a:pathLst>
                <a:path w="1882" h="1894" extrusionOk="0">
                  <a:moveTo>
                    <a:pt x="941" y="0"/>
                  </a:moveTo>
                  <a:cubicBezTo>
                    <a:pt x="417" y="0"/>
                    <a:pt x="1" y="429"/>
                    <a:pt x="1" y="953"/>
                  </a:cubicBezTo>
                  <a:cubicBezTo>
                    <a:pt x="1" y="1465"/>
                    <a:pt x="417" y="1893"/>
                    <a:pt x="941" y="1893"/>
                  </a:cubicBezTo>
                  <a:cubicBezTo>
                    <a:pt x="1465" y="1893"/>
                    <a:pt x="1882" y="1465"/>
                    <a:pt x="1882" y="953"/>
                  </a:cubicBezTo>
                  <a:cubicBezTo>
                    <a:pt x="1882" y="429"/>
                    <a:pt x="1465" y="0"/>
                    <a:pt x="941" y="0"/>
                  </a:cubicBezTo>
                  <a:close/>
                </a:path>
              </a:pathLst>
            </a:custGeom>
            <a:solidFill>
              <a:srgbClr val="FFFFFF">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9" name="Google Shape;439;p19"/>
            <p:cNvSpPr/>
            <p:nvPr/>
          </p:nvSpPr>
          <p:spPr>
            <a:xfrm>
              <a:off x="6932700" y="1743350"/>
              <a:ext cx="47050" cy="47050"/>
            </a:xfrm>
            <a:custGeom>
              <a:avLst/>
              <a:gdLst/>
              <a:ahLst/>
              <a:cxnLst/>
              <a:rect l="l" t="t" r="r" b="b"/>
              <a:pathLst>
                <a:path w="1882" h="1882" extrusionOk="0">
                  <a:moveTo>
                    <a:pt x="941" y="1"/>
                  </a:moveTo>
                  <a:cubicBezTo>
                    <a:pt x="417" y="1"/>
                    <a:pt x="0" y="417"/>
                    <a:pt x="0" y="941"/>
                  </a:cubicBezTo>
                  <a:cubicBezTo>
                    <a:pt x="0" y="1453"/>
                    <a:pt x="417" y="1882"/>
                    <a:pt x="941" y="1882"/>
                  </a:cubicBezTo>
                  <a:cubicBezTo>
                    <a:pt x="1453" y="1882"/>
                    <a:pt x="1882" y="1453"/>
                    <a:pt x="1882" y="941"/>
                  </a:cubicBezTo>
                  <a:cubicBezTo>
                    <a:pt x="1882" y="417"/>
                    <a:pt x="1453" y="1"/>
                    <a:pt x="941" y="1"/>
                  </a:cubicBezTo>
                  <a:close/>
                </a:path>
              </a:pathLst>
            </a:custGeom>
            <a:solidFill>
              <a:srgbClr val="FFFFFF">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0" name="Google Shape;440;p19"/>
            <p:cNvSpPr/>
            <p:nvPr/>
          </p:nvSpPr>
          <p:spPr>
            <a:xfrm>
              <a:off x="1496000" y="4223125"/>
              <a:ext cx="47050" cy="47350"/>
            </a:xfrm>
            <a:custGeom>
              <a:avLst/>
              <a:gdLst/>
              <a:ahLst/>
              <a:cxnLst/>
              <a:rect l="l" t="t" r="r" b="b"/>
              <a:pathLst>
                <a:path w="1882" h="1894" extrusionOk="0">
                  <a:moveTo>
                    <a:pt x="941" y="0"/>
                  </a:moveTo>
                  <a:cubicBezTo>
                    <a:pt x="418" y="0"/>
                    <a:pt x="1" y="429"/>
                    <a:pt x="1" y="953"/>
                  </a:cubicBezTo>
                  <a:cubicBezTo>
                    <a:pt x="1" y="1465"/>
                    <a:pt x="418" y="1893"/>
                    <a:pt x="941" y="1893"/>
                  </a:cubicBezTo>
                  <a:cubicBezTo>
                    <a:pt x="1453" y="1893"/>
                    <a:pt x="1882" y="1465"/>
                    <a:pt x="1882" y="953"/>
                  </a:cubicBezTo>
                  <a:cubicBezTo>
                    <a:pt x="1882" y="429"/>
                    <a:pt x="1453" y="0"/>
                    <a:pt x="941" y="0"/>
                  </a:cubicBezTo>
                  <a:close/>
                </a:path>
              </a:pathLst>
            </a:custGeom>
            <a:solidFill>
              <a:srgbClr val="FFFFFF">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1" name="Google Shape;441;p19"/>
            <p:cNvSpPr/>
            <p:nvPr/>
          </p:nvSpPr>
          <p:spPr>
            <a:xfrm>
              <a:off x="7093425" y="1743350"/>
              <a:ext cx="47075" cy="47050"/>
            </a:xfrm>
            <a:custGeom>
              <a:avLst/>
              <a:gdLst/>
              <a:ahLst/>
              <a:cxnLst/>
              <a:rect l="l" t="t" r="r" b="b"/>
              <a:pathLst>
                <a:path w="1883" h="1882" extrusionOk="0">
                  <a:moveTo>
                    <a:pt x="941" y="1"/>
                  </a:moveTo>
                  <a:cubicBezTo>
                    <a:pt x="429" y="1"/>
                    <a:pt x="1" y="417"/>
                    <a:pt x="1" y="941"/>
                  </a:cubicBezTo>
                  <a:cubicBezTo>
                    <a:pt x="1" y="1453"/>
                    <a:pt x="429" y="1882"/>
                    <a:pt x="941" y="1882"/>
                  </a:cubicBezTo>
                  <a:cubicBezTo>
                    <a:pt x="1465" y="1882"/>
                    <a:pt x="1882" y="1453"/>
                    <a:pt x="1882" y="941"/>
                  </a:cubicBezTo>
                  <a:cubicBezTo>
                    <a:pt x="1882" y="417"/>
                    <a:pt x="1465" y="1"/>
                    <a:pt x="941" y="1"/>
                  </a:cubicBezTo>
                  <a:close/>
                </a:path>
              </a:pathLst>
            </a:custGeom>
            <a:solidFill>
              <a:srgbClr val="FFFFFF">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2" name="Google Shape;442;p19"/>
            <p:cNvSpPr/>
            <p:nvPr/>
          </p:nvSpPr>
          <p:spPr>
            <a:xfrm>
              <a:off x="1627275" y="4223125"/>
              <a:ext cx="47050" cy="47350"/>
            </a:xfrm>
            <a:custGeom>
              <a:avLst/>
              <a:gdLst/>
              <a:ahLst/>
              <a:cxnLst/>
              <a:rect l="l" t="t" r="r" b="b"/>
              <a:pathLst>
                <a:path w="1882" h="1894" extrusionOk="0">
                  <a:moveTo>
                    <a:pt x="941" y="0"/>
                  </a:moveTo>
                  <a:cubicBezTo>
                    <a:pt x="417" y="0"/>
                    <a:pt x="0" y="429"/>
                    <a:pt x="0" y="953"/>
                  </a:cubicBezTo>
                  <a:cubicBezTo>
                    <a:pt x="0" y="1465"/>
                    <a:pt x="417" y="1893"/>
                    <a:pt x="941" y="1893"/>
                  </a:cubicBezTo>
                  <a:cubicBezTo>
                    <a:pt x="1453" y="1893"/>
                    <a:pt x="1882" y="1465"/>
                    <a:pt x="1882" y="953"/>
                  </a:cubicBezTo>
                  <a:cubicBezTo>
                    <a:pt x="1882" y="429"/>
                    <a:pt x="1453" y="0"/>
                    <a:pt x="941" y="0"/>
                  </a:cubicBezTo>
                  <a:close/>
                </a:path>
              </a:pathLst>
            </a:custGeom>
            <a:solidFill>
              <a:srgbClr val="FFFFFF">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3" name="Google Shape;443;p19"/>
            <p:cNvSpPr/>
            <p:nvPr/>
          </p:nvSpPr>
          <p:spPr>
            <a:xfrm>
              <a:off x="7224700" y="1743350"/>
              <a:ext cx="47350" cy="47050"/>
            </a:xfrm>
            <a:custGeom>
              <a:avLst/>
              <a:gdLst/>
              <a:ahLst/>
              <a:cxnLst/>
              <a:rect l="l" t="t" r="r" b="b"/>
              <a:pathLst>
                <a:path w="1894" h="1882" extrusionOk="0">
                  <a:moveTo>
                    <a:pt x="953" y="1"/>
                  </a:moveTo>
                  <a:cubicBezTo>
                    <a:pt x="429" y="1"/>
                    <a:pt x="1" y="417"/>
                    <a:pt x="1" y="941"/>
                  </a:cubicBezTo>
                  <a:cubicBezTo>
                    <a:pt x="1" y="1453"/>
                    <a:pt x="429" y="1882"/>
                    <a:pt x="953" y="1882"/>
                  </a:cubicBezTo>
                  <a:cubicBezTo>
                    <a:pt x="1465" y="1882"/>
                    <a:pt x="1894" y="1453"/>
                    <a:pt x="1894" y="941"/>
                  </a:cubicBezTo>
                  <a:cubicBezTo>
                    <a:pt x="1894" y="417"/>
                    <a:pt x="1465" y="1"/>
                    <a:pt x="953" y="1"/>
                  </a:cubicBezTo>
                  <a:close/>
                </a:path>
              </a:pathLst>
            </a:custGeom>
            <a:solidFill>
              <a:srgbClr val="FFFFFF">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4" name="Google Shape;444;p19"/>
            <p:cNvSpPr/>
            <p:nvPr/>
          </p:nvSpPr>
          <p:spPr>
            <a:xfrm>
              <a:off x="1013200" y="4384150"/>
              <a:ext cx="47075" cy="47050"/>
            </a:xfrm>
            <a:custGeom>
              <a:avLst/>
              <a:gdLst/>
              <a:ahLst/>
              <a:cxnLst/>
              <a:rect l="l" t="t" r="r" b="b"/>
              <a:pathLst>
                <a:path w="1883" h="1882" extrusionOk="0">
                  <a:moveTo>
                    <a:pt x="941" y="0"/>
                  </a:moveTo>
                  <a:cubicBezTo>
                    <a:pt x="418" y="0"/>
                    <a:pt x="1" y="429"/>
                    <a:pt x="1" y="941"/>
                  </a:cubicBezTo>
                  <a:cubicBezTo>
                    <a:pt x="1" y="1465"/>
                    <a:pt x="418" y="1882"/>
                    <a:pt x="941" y="1882"/>
                  </a:cubicBezTo>
                  <a:cubicBezTo>
                    <a:pt x="1453" y="1882"/>
                    <a:pt x="1882" y="1465"/>
                    <a:pt x="1882" y="941"/>
                  </a:cubicBezTo>
                  <a:cubicBezTo>
                    <a:pt x="1882" y="429"/>
                    <a:pt x="1453" y="0"/>
                    <a:pt x="941" y="0"/>
                  </a:cubicBezTo>
                  <a:close/>
                </a:path>
              </a:pathLst>
            </a:custGeom>
            <a:solidFill>
              <a:srgbClr val="FFFFFF">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5" name="Google Shape;445;p19"/>
            <p:cNvSpPr/>
            <p:nvPr/>
          </p:nvSpPr>
          <p:spPr>
            <a:xfrm>
              <a:off x="6610625" y="1904075"/>
              <a:ext cx="47350" cy="47375"/>
            </a:xfrm>
            <a:custGeom>
              <a:avLst/>
              <a:gdLst/>
              <a:ahLst/>
              <a:cxnLst/>
              <a:rect l="l" t="t" r="r" b="b"/>
              <a:pathLst>
                <a:path w="1894" h="1895" extrusionOk="0">
                  <a:moveTo>
                    <a:pt x="953" y="1"/>
                  </a:moveTo>
                  <a:cubicBezTo>
                    <a:pt x="430" y="1"/>
                    <a:pt x="1" y="430"/>
                    <a:pt x="1" y="953"/>
                  </a:cubicBezTo>
                  <a:cubicBezTo>
                    <a:pt x="1" y="1465"/>
                    <a:pt x="430" y="1894"/>
                    <a:pt x="953" y="1894"/>
                  </a:cubicBezTo>
                  <a:cubicBezTo>
                    <a:pt x="1465" y="1894"/>
                    <a:pt x="1894" y="1465"/>
                    <a:pt x="1894" y="953"/>
                  </a:cubicBezTo>
                  <a:cubicBezTo>
                    <a:pt x="1894" y="430"/>
                    <a:pt x="1465" y="1"/>
                    <a:pt x="953" y="1"/>
                  </a:cubicBezTo>
                  <a:close/>
                </a:path>
              </a:pathLst>
            </a:custGeom>
            <a:solidFill>
              <a:srgbClr val="FFFFFF">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6" name="Google Shape;446;p19"/>
            <p:cNvSpPr/>
            <p:nvPr/>
          </p:nvSpPr>
          <p:spPr>
            <a:xfrm>
              <a:off x="1173950" y="4384150"/>
              <a:ext cx="47350" cy="47050"/>
            </a:xfrm>
            <a:custGeom>
              <a:avLst/>
              <a:gdLst/>
              <a:ahLst/>
              <a:cxnLst/>
              <a:rect l="l" t="t" r="r" b="b"/>
              <a:pathLst>
                <a:path w="1894" h="1882" extrusionOk="0">
                  <a:moveTo>
                    <a:pt x="941" y="0"/>
                  </a:moveTo>
                  <a:cubicBezTo>
                    <a:pt x="429" y="0"/>
                    <a:pt x="0" y="429"/>
                    <a:pt x="0" y="941"/>
                  </a:cubicBezTo>
                  <a:cubicBezTo>
                    <a:pt x="0" y="1465"/>
                    <a:pt x="429" y="1882"/>
                    <a:pt x="941" y="1882"/>
                  </a:cubicBezTo>
                  <a:cubicBezTo>
                    <a:pt x="1465" y="1882"/>
                    <a:pt x="1893" y="1465"/>
                    <a:pt x="1893" y="941"/>
                  </a:cubicBezTo>
                  <a:cubicBezTo>
                    <a:pt x="1893" y="429"/>
                    <a:pt x="1465" y="0"/>
                    <a:pt x="941" y="0"/>
                  </a:cubicBezTo>
                  <a:close/>
                </a:path>
              </a:pathLst>
            </a:custGeom>
            <a:solidFill>
              <a:srgbClr val="FFFFFF">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7" name="Google Shape;447;p19"/>
            <p:cNvSpPr/>
            <p:nvPr/>
          </p:nvSpPr>
          <p:spPr>
            <a:xfrm>
              <a:off x="6771675" y="1904075"/>
              <a:ext cx="47050" cy="47375"/>
            </a:xfrm>
            <a:custGeom>
              <a:avLst/>
              <a:gdLst/>
              <a:ahLst/>
              <a:cxnLst/>
              <a:rect l="l" t="t" r="r" b="b"/>
              <a:pathLst>
                <a:path w="1882" h="1895" extrusionOk="0">
                  <a:moveTo>
                    <a:pt x="941" y="1"/>
                  </a:moveTo>
                  <a:cubicBezTo>
                    <a:pt x="429" y="1"/>
                    <a:pt x="0" y="430"/>
                    <a:pt x="0" y="953"/>
                  </a:cubicBezTo>
                  <a:cubicBezTo>
                    <a:pt x="0" y="1465"/>
                    <a:pt x="429" y="1894"/>
                    <a:pt x="941" y="1894"/>
                  </a:cubicBezTo>
                  <a:cubicBezTo>
                    <a:pt x="1465" y="1894"/>
                    <a:pt x="1881" y="1465"/>
                    <a:pt x="1881" y="953"/>
                  </a:cubicBezTo>
                  <a:cubicBezTo>
                    <a:pt x="1881" y="430"/>
                    <a:pt x="1465" y="1"/>
                    <a:pt x="941" y="1"/>
                  </a:cubicBezTo>
                  <a:close/>
                </a:path>
              </a:pathLst>
            </a:custGeom>
            <a:solidFill>
              <a:srgbClr val="FFFFFF">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8" name="Google Shape;448;p19"/>
            <p:cNvSpPr/>
            <p:nvPr/>
          </p:nvSpPr>
          <p:spPr>
            <a:xfrm>
              <a:off x="1334975" y="4384150"/>
              <a:ext cx="47050" cy="47050"/>
            </a:xfrm>
            <a:custGeom>
              <a:avLst/>
              <a:gdLst/>
              <a:ahLst/>
              <a:cxnLst/>
              <a:rect l="l" t="t" r="r" b="b"/>
              <a:pathLst>
                <a:path w="1882" h="1882" extrusionOk="0">
                  <a:moveTo>
                    <a:pt x="941" y="0"/>
                  </a:moveTo>
                  <a:cubicBezTo>
                    <a:pt x="417" y="0"/>
                    <a:pt x="1" y="429"/>
                    <a:pt x="1" y="941"/>
                  </a:cubicBezTo>
                  <a:cubicBezTo>
                    <a:pt x="1" y="1465"/>
                    <a:pt x="417" y="1882"/>
                    <a:pt x="941" y="1882"/>
                  </a:cubicBezTo>
                  <a:cubicBezTo>
                    <a:pt x="1465" y="1882"/>
                    <a:pt x="1882" y="1465"/>
                    <a:pt x="1882" y="941"/>
                  </a:cubicBezTo>
                  <a:cubicBezTo>
                    <a:pt x="1882" y="429"/>
                    <a:pt x="1465" y="0"/>
                    <a:pt x="941" y="0"/>
                  </a:cubicBezTo>
                  <a:close/>
                </a:path>
              </a:pathLst>
            </a:custGeom>
            <a:solidFill>
              <a:srgbClr val="FFFFFF">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9" name="Google Shape;449;p19"/>
            <p:cNvSpPr/>
            <p:nvPr/>
          </p:nvSpPr>
          <p:spPr>
            <a:xfrm>
              <a:off x="6932700" y="1904075"/>
              <a:ext cx="47050" cy="47375"/>
            </a:xfrm>
            <a:custGeom>
              <a:avLst/>
              <a:gdLst/>
              <a:ahLst/>
              <a:cxnLst/>
              <a:rect l="l" t="t" r="r" b="b"/>
              <a:pathLst>
                <a:path w="1882" h="1895" extrusionOk="0">
                  <a:moveTo>
                    <a:pt x="941" y="1"/>
                  </a:moveTo>
                  <a:cubicBezTo>
                    <a:pt x="417" y="1"/>
                    <a:pt x="0" y="430"/>
                    <a:pt x="0" y="953"/>
                  </a:cubicBezTo>
                  <a:cubicBezTo>
                    <a:pt x="0" y="1465"/>
                    <a:pt x="417" y="1894"/>
                    <a:pt x="941" y="1894"/>
                  </a:cubicBezTo>
                  <a:cubicBezTo>
                    <a:pt x="1453" y="1894"/>
                    <a:pt x="1882" y="1465"/>
                    <a:pt x="1882" y="953"/>
                  </a:cubicBezTo>
                  <a:cubicBezTo>
                    <a:pt x="1882" y="430"/>
                    <a:pt x="1453" y="1"/>
                    <a:pt x="941" y="1"/>
                  </a:cubicBezTo>
                  <a:close/>
                </a:path>
              </a:pathLst>
            </a:custGeom>
            <a:solidFill>
              <a:srgbClr val="FFFFFF">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0" name="Google Shape;450;p19"/>
            <p:cNvSpPr/>
            <p:nvPr/>
          </p:nvSpPr>
          <p:spPr>
            <a:xfrm>
              <a:off x="1496000" y="4384150"/>
              <a:ext cx="47050" cy="47050"/>
            </a:xfrm>
            <a:custGeom>
              <a:avLst/>
              <a:gdLst/>
              <a:ahLst/>
              <a:cxnLst/>
              <a:rect l="l" t="t" r="r" b="b"/>
              <a:pathLst>
                <a:path w="1882" h="1882" extrusionOk="0">
                  <a:moveTo>
                    <a:pt x="941" y="0"/>
                  </a:moveTo>
                  <a:cubicBezTo>
                    <a:pt x="418" y="0"/>
                    <a:pt x="1" y="429"/>
                    <a:pt x="1" y="941"/>
                  </a:cubicBezTo>
                  <a:cubicBezTo>
                    <a:pt x="1" y="1465"/>
                    <a:pt x="418" y="1882"/>
                    <a:pt x="941" y="1882"/>
                  </a:cubicBezTo>
                  <a:cubicBezTo>
                    <a:pt x="1453" y="1882"/>
                    <a:pt x="1882" y="1465"/>
                    <a:pt x="1882" y="941"/>
                  </a:cubicBezTo>
                  <a:cubicBezTo>
                    <a:pt x="1882" y="429"/>
                    <a:pt x="1453" y="0"/>
                    <a:pt x="941" y="0"/>
                  </a:cubicBezTo>
                  <a:close/>
                </a:path>
              </a:pathLst>
            </a:custGeom>
            <a:solidFill>
              <a:srgbClr val="FFFFFF">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1" name="Google Shape;451;p19"/>
            <p:cNvSpPr/>
            <p:nvPr/>
          </p:nvSpPr>
          <p:spPr>
            <a:xfrm>
              <a:off x="7093425" y="1904075"/>
              <a:ext cx="47075" cy="47375"/>
            </a:xfrm>
            <a:custGeom>
              <a:avLst/>
              <a:gdLst/>
              <a:ahLst/>
              <a:cxnLst/>
              <a:rect l="l" t="t" r="r" b="b"/>
              <a:pathLst>
                <a:path w="1883" h="1895" extrusionOk="0">
                  <a:moveTo>
                    <a:pt x="941" y="1"/>
                  </a:moveTo>
                  <a:cubicBezTo>
                    <a:pt x="429" y="1"/>
                    <a:pt x="1" y="430"/>
                    <a:pt x="1" y="953"/>
                  </a:cubicBezTo>
                  <a:cubicBezTo>
                    <a:pt x="1" y="1465"/>
                    <a:pt x="429" y="1894"/>
                    <a:pt x="941" y="1894"/>
                  </a:cubicBezTo>
                  <a:cubicBezTo>
                    <a:pt x="1465" y="1894"/>
                    <a:pt x="1882" y="1465"/>
                    <a:pt x="1882" y="953"/>
                  </a:cubicBezTo>
                  <a:cubicBezTo>
                    <a:pt x="1882" y="430"/>
                    <a:pt x="1465" y="1"/>
                    <a:pt x="941" y="1"/>
                  </a:cubicBezTo>
                  <a:close/>
                </a:path>
              </a:pathLst>
            </a:custGeom>
            <a:solidFill>
              <a:srgbClr val="FFFFFF">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2" name="Google Shape;452;p19"/>
            <p:cNvSpPr/>
            <p:nvPr/>
          </p:nvSpPr>
          <p:spPr>
            <a:xfrm>
              <a:off x="1627275" y="4384150"/>
              <a:ext cx="47050" cy="47050"/>
            </a:xfrm>
            <a:custGeom>
              <a:avLst/>
              <a:gdLst/>
              <a:ahLst/>
              <a:cxnLst/>
              <a:rect l="l" t="t" r="r" b="b"/>
              <a:pathLst>
                <a:path w="1882" h="1882" extrusionOk="0">
                  <a:moveTo>
                    <a:pt x="941" y="0"/>
                  </a:moveTo>
                  <a:cubicBezTo>
                    <a:pt x="417" y="0"/>
                    <a:pt x="0" y="429"/>
                    <a:pt x="0" y="941"/>
                  </a:cubicBezTo>
                  <a:cubicBezTo>
                    <a:pt x="0" y="1465"/>
                    <a:pt x="417" y="1882"/>
                    <a:pt x="941" y="1882"/>
                  </a:cubicBezTo>
                  <a:cubicBezTo>
                    <a:pt x="1453" y="1882"/>
                    <a:pt x="1882" y="1465"/>
                    <a:pt x="1882" y="941"/>
                  </a:cubicBezTo>
                  <a:cubicBezTo>
                    <a:pt x="1882" y="429"/>
                    <a:pt x="1453" y="0"/>
                    <a:pt x="941" y="0"/>
                  </a:cubicBezTo>
                  <a:close/>
                </a:path>
              </a:pathLst>
            </a:custGeom>
            <a:solidFill>
              <a:srgbClr val="FFFFFF">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3" name="Google Shape;453;p19"/>
            <p:cNvSpPr/>
            <p:nvPr/>
          </p:nvSpPr>
          <p:spPr>
            <a:xfrm>
              <a:off x="7224700" y="1904075"/>
              <a:ext cx="47350" cy="47375"/>
            </a:xfrm>
            <a:custGeom>
              <a:avLst/>
              <a:gdLst/>
              <a:ahLst/>
              <a:cxnLst/>
              <a:rect l="l" t="t" r="r" b="b"/>
              <a:pathLst>
                <a:path w="1894" h="1895" extrusionOk="0">
                  <a:moveTo>
                    <a:pt x="953" y="1"/>
                  </a:moveTo>
                  <a:cubicBezTo>
                    <a:pt x="429" y="1"/>
                    <a:pt x="1" y="430"/>
                    <a:pt x="1" y="953"/>
                  </a:cubicBezTo>
                  <a:cubicBezTo>
                    <a:pt x="1" y="1465"/>
                    <a:pt x="429" y="1894"/>
                    <a:pt x="953" y="1894"/>
                  </a:cubicBezTo>
                  <a:cubicBezTo>
                    <a:pt x="1465" y="1894"/>
                    <a:pt x="1894" y="1465"/>
                    <a:pt x="1894" y="953"/>
                  </a:cubicBezTo>
                  <a:cubicBezTo>
                    <a:pt x="1894" y="430"/>
                    <a:pt x="1465" y="1"/>
                    <a:pt x="953" y="1"/>
                  </a:cubicBezTo>
                  <a:close/>
                </a:path>
              </a:pathLst>
            </a:custGeom>
            <a:solidFill>
              <a:srgbClr val="FFFFFF">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4" name="Google Shape;454;p19"/>
            <p:cNvSpPr/>
            <p:nvPr/>
          </p:nvSpPr>
          <p:spPr>
            <a:xfrm>
              <a:off x="1013200" y="4545175"/>
              <a:ext cx="47075" cy="47050"/>
            </a:xfrm>
            <a:custGeom>
              <a:avLst/>
              <a:gdLst/>
              <a:ahLst/>
              <a:cxnLst/>
              <a:rect l="l" t="t" r="r" b="b"/>
              <a:pathLst>
                <a:path w="1883" h="1882" extrusionOk="0">
                  <a:moveTo>
                    <a:pt x="941" y="1"/>
                  </a:moveTo>
                  <a:cubicBezTo>
                    <a:pt x="418" y="1"/>
                    <a:pt x="1" y="417"/>
                    <a:pt x="1" y="941"/>
                  </a:cubicBezTo>
                  <a:cubicBezTo>
                    <a:pt x="1" y="1465"/>
                    <a:pt x="418" y="1882"/>
                    <a:pt x="941" y="1882"/>
                  </a:cubicBezTo>
                  <a:cubicBezTo>
                    <a:pt x="1453" y="1882"/>
                    <a:pt x="1882" y="1465"/>
                    <a:pt x="1882" y="941"/>
                  </a:cubicBezTo>
                  <a:cubicBezTo>
                    <a:pt x="1882" y="417"/>
                    <a:pt x="1453" y="1"/>
                    <a:pt x="941" y="1"/>
                  </a:cubicBezTo>
                  <a:close/>
                </a:path>
              </a:pathLst>
            </a:custGeom>
            <a:solidFill>
              <a:srgbClr val="FFFFFF">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5" name="Google Shape;455;p19"/>
            <p:cNvSpPr/>
            <p:nvPr/>
          </p:nvSpPr>
          <p:spPr>
            <a:xfrm>
              <a:off x="6610625" y="2065125"/>
              <a:ext cx="47350" cy="47050"/>
            </a:xfrm>
            <a:custGeom>
              <a:avLst/>
              <a:gdLst/>
              <a:ahLst/>
              <a:cxnLst/>
              <a:rect l="l" t="t" r="r" b="b"/>
              <a:pathLst>
                <a:path w="1894" h="1882" extrusionOk="0">
                  <a:moveTo>
                    <a:pt x="953" y="0"/>
                  </a:moveTo>
                  <a:cubicBezTo>
                    <a:pt x="430" y="0"/>
                    <a:pt x="1" y="429"/>
                    <a:pt x="1" y="941"/>
                  </a:cubicBezTo>
                  <a:cubicBezTo>
                    <a:pt x="1" y="1465"/>
                    <a:pt x="430" y="1881"/>
                    <a:pt x="953" y="1881"/>
                  </a:cubicBezTo>
                  <a:cubicBezTo>
                    <a:pt x="1465" y="1881"/>
                    <a:pt x="1894" y="1465"/>
                    <a:pt x="1894" y="941"/>
                  </a:cubicBezTo>
                  <a:cubicBezTo>
                    <a:pt x="1894" y="429"/>
                    <a:pt x="1465" y="0"/>
                    <a:pt x="953" y="0"/>
                  </a:cubicBezTo>
                  <a:close/>
                </a:path>
              </a:pathLst>
            </a:custGeom>
            <a:solidFill>
              <a:srgbClr val="FFFFFF">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6" name="Google Shape;456;p19"/>
            <p:cNvSpPr/>
            <p:nvPr/>
          </p:nvSpPr>
          <p:spPr>
            <a:xfrm>
              <a:off x="1173950" y="4545175"/>
              <a:ext cx="47350" cy="47050"/>
            </a:xfrm>
            <a:custGeom>
              <a:avLst/>
              <a:gdLst/>
              <a:ahLst/>
              <a:cxnLst/>
              <a:rect l="l" t="t" r="r" b="b"/>
              <a:pathLst>
                <a:path w="1894" h="1882" extrusionOk="0">
                  <a:moveTo>
                    <a:pt x="941" y="1"/>
                  </a:moveTo>
                  <a:cubicBezTo>
                    <a:pt x="429" y="1"/>
                    <a:pt x="0" y="417"/>
                    <a:pt x="0" y="941"/>
                  </a:cubicBezTo>
                  <a:cubicBezTo>
                    <a:pt x="0" y="1465"/>
                    <a:pt x="429" y="1882"/>
                    <a:pt x="941" y="1882"/>
                  </a:cubicBezTo>
                  <a:cubicBezTo>
                    <a:pt x="1465" y="1882"/>
                    <a:pt x="1893" y="1465"/>
                    <a:pt x="1893" y="941"/>
                  </a:cubicBezTo>
                  <a:cubicBezTo>
                    <a:pt x="1893" y="417"/>
                    <a:pt x="1465" y="1"/>
                    <a:pt x="941" y="1"/>
                  </a:cubicBezTo>
                  <a:close/>
                </a:path>
              </a:pathLst>
            </a:custGeom>
            <a:solidFill>
              <a:srgbClr val="FFFFFF">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7" name="Google Shape;457;p19"/>
            <p:cNvSpPr/>
            <p:nvPr/>
          </p:nvSpPr>
          <p:spPr>
            <a:xfrm>
              <a:off x="6771675" y="2065125"/>
              <a:ext cx="47050" cy="47050"/>
            </a:xfrm>
            <a:custGeom>
              <a:avLst/>
              <a:gdLst/>
              <a:ahLst/>
              <a:cxnLst/>
              <a:rect l="l" t="t" r="r" b="b"/>
              <a:pathLst>
                <a:path w="1882" h="1882" extrusionOk="0">
                  <a:moveTo>
                    <a:pt x="941" y="0"/>
                  </a:moveTo>
                  <a:cubicBezTo>
                    <a:pt x="429" y="0"/>
                    <a:pt x="0" y="429"/>
                    <a:pt x="0" y="941"/>
                  </a:cubicBezTo>
                  <a:cubicBezTo>
                    <a:pt x="0" y="1465"/>
                    <a:pt x="429" y="1881"/>
                    <a:pt x="941" y="1881"/>
                  </a:cubicBezTo>
                  <a:cubicBezTo>
                    <a:pt x="1465" y="1881"/>
                    <a:pt x="1881" y="1465"/>
                    <a:pt x="1881" y="941"/>
                  </a:cubicBezTo>
                  <a:cubicBezTo>
                    <a:pt x="1881" y="429"/>
                    <a:pt x="1465" y="0"/>
                    <a:pt x="941" y="0"/>
                  </a:cubicBezTo>
                  <a:close/>
                </a:path>
              </a:pathLst>
            </a:custGeom>
            <a:solidFill>
              <a:srgbClr val="FFFFFF">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8" name="Google Shape;458;p19"/>
            <p:cNvSpPr/>
            <p:nvPr/>
          </p:nvSpPr>
          <p:spPr>
            <a:xfrm>
              <a:off x="1334975" y="4545175"/>
              <a:ext cx="47050" cy="47050"/>
            </a:xfrm>
            <a:custGeom>
              <a:avLst/>
              <a:gdLst/>
              <a:ahLst/>
              <a:cxnLst/>
              <a:rect l="l" t="t" r="r" b="b"/>
              <a:pathLst>
                <a:path w="1882" h="1882" extrusionOk="0">
                  <a:moveTo>
                    <a:pt x="941" y="1"/>
                  </a:moveTo>
                  <a:cubicBezTo>
                    <a:pt x="417" y="1"/>
                    <a:pt x="1" y="417"/>
                    <a:pt x="1" y="941"/>
                  </a:cubicBezTo>
                  <a:cubicBezTo>
                    <a:pt x="1" y="1465"/>
                    <a:pt x="417" y="1882"/>
                    <a:pt x="941" y="1882"/>
                  </a:cubicBezTo>
                  <a:cubicBezTo>
                    <a:pt x="1465" y="1882"/>
                    <a:pt x="1882" y="1465"/>
                    <a:pt x="1882" y="941"/>
                  </a:cubicBezTo>
                  <a:cubicBezTo>
                    <a:pt x="1882" y="417"/>
                    <a:pt x="1465" y="1"/>
                    <a:pt x="941" y="1"/>
                  </a:cubicBezTo>
                  <a:close/>
                </a:path>
              </a:pathLst>
            </a:custGeom>
            <a:solidFill>
              <a:srgbClr val="FFFFFF">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9" name="Google Shape;459;p19"/>
            <p:cNvSpPr/>
            <p:nvPr/>
          </p:nvSpPr>
          <p:spPr>
            <a:xfrm>
              <a:off x="6932700" y="2065125"/>
              <a:ext cx="47050" cy="47050"/>
            </a:xfrm>
            <a:custGeom>
              <a:avLst/>
              <a:gdLst/>
              <a:ahLst/>
              <a:cxnLst/>
              <a:rect l="l" t="t" r="r" b="b"/>
              <a:pathLst>
                <a:path w="1882" h="1882" extrusionOk="0">
                  <a:moveTo>
                    <a:pt x="941" y="0"/>
                  </a:moveTo>
                  <a:cubicBezTo>
                    <a:pt x="417" y="0"/>
                    <a:pt x="0" y="429"/>
                    <a:pt x="0" y="941"/>
                  </a:cubicBezTo>
                  <a:cubicBezTo>
                    <a:pt x="0" y="1465"/>
                    <a:pt x="417" y="1881"/>
                    <a:pt x="941" y="1881"/>
                  </a:cubicBezTo>
                  <a:cubicBezTo>
                    <a:pt x="1453" y="1881"/>
                    <a:pt x="1882" y="1465"/>
                    <a:pt x="1882" y="941"/>
                  </a:cubicBezTo>
                  <a:cubicBezTo>
                    <a:pt x="1882" y="429"/>
                    <a:pt x="1453" y="0"/>
                    <a:pt x="941" y="0"/>
                  </a:cubicBezTo>
                  <a:close/>
                </a:path>
              </a:pathLst>
            </a:custGeom>
            <a:solidFill>
              <a:srgbClr val="FFFFFF">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0" name="Google Shape;460;p19"/>
            <p:cNvSpPr/>
            <p:nvPr/>
          </p:nvSpPr>
          <p:spPr>
            <a:xfrm>
              <a:off x="1496000" y="4545175"/>
              <a:ext cx="47050" cy="47050"/>
            </a:xfrm>
            <a:custGeom>
              <a:avLst/>
              <a:gdLst/>
              <a:ahLst/>
              <a:cxnLst/>
              <a:rect l="l" t="t" r="r" b="b"/>
              <a:pathLst>
                <a:path w="1882" h="1882" extrusionOk="0">
                  <a:moveTo>
                    <a:pt x="941" y="1"/>
                  </a:moveTo>
                  <a:cubicBezTo>
                    <a:pt x="418" y="1"/>
                    <a:pt x="1" y="417"/>
                    <a:pt x="1" y="941"/>
                  </a:cubicBezTo>
                  <a:cubicBezTo>
                    <a:pt x="1" y="1465"/>
                    <a:pt x="418" y="1882"/>
                    <a:pt x="941" y="1882"/>
                  </a:cubicBezTo>
                  <a:cubicBezTo>
                    <a:pt x="1453" y="1882"/>
                    <a:pt x="1882" y="1465"/>
                    <a:pt x="1882" y="941"/>
                  </a:cubicBezTo>
                  <a:cubicBezTo>
                    <a:pt x="1882" y="417"/>
                    <a:pt x="1453" y="1"/>
                    <a:pt x="941" y="1"/>
                  </a:cubicBezTo>
                  <a:close/>
                </a:path>
              </a:pathLst>
            </a:custGeom>
            <a:solidFill>
              <a:srgbClr val="FFFFFF">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1" name="Google Shape;461;p19"/>
            <p:cNvSpPr/>
            <p:nvPr/>
          </p:nvSpPr>
          <p:spPr>
            <a:xfrm>
              <a:off x="7093425" y="2065125"/>
              <a:ext cx="47075" cy="47050"/>
            </a:xfrm>
            <a:custGeom>
              <a:avLst/>
              <a:gdLst/>
              <a:ahLst/>
              <a:cxnLst/>
              <a:rect l="l" t="t" r="r" b="b"/>
              <a:pathLst>
                <a:path w="1883" h="1882" extrusionOk="0">
                  <a:moveTo>
                    <a:pt x="941" y="0"/>
                  </a:moveTo>
                  <a:cubicBezTo>
                    <a:pt x="429" y="0"/>
                    <a:pt x="1" y="429"/>
                    <a:pt x="1" y="941"/>
                  </a:cubicBezTo>
                  <a:cubicBezTo>
                    <a:pt x="1" y="1465"/>
                    <a:pt x="429" y="1881"/>
                    <a:pt x="941" y="1881"/>
                  </a:cubicBezTo>
                  <a:cubicBezTo>
                    <a:pt x="1465" y="1881"/>
                    <a:pt x="1882" y="1465"/>
                    <a:pt x="1882" y="941"/>
                  </a:cubicBezTo>
                  <a:cubicBezTo>
                    <a:pt x="1882" y="429"/>
                    <a:pt x="1465" y="0"/>
                    <a:pt x="941" y="0"/>
                  </a:cubicBezTo>
                  <a:close/>
                </a:path>
              </a:pathLst>
            </a:custGeom>
            <a:solidFill>
              <a:srgbClr val="FFFFFF">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2" name="Google Shape;462;p19"/>
            <p:cNvSpPr/>
            <p:nvPr/>
          </p:nvSpPr>
          <p:spPr>
            <a:xfrm>
              <a:off x="1627275" y="4545175"/>
              <a:ext cx="47050" cy="47050"/>
            </a:xfrm>
            <a:custGeom>
              <a:avLst/>
              <a:gdLst/>
              <a:ahLst/>
              <a:cxnLst/>
              <a:rect l="l" t="t" r="r" b="b"/>
              <a:pathLst>
                <a:path w="1882" h="1882" extrusionOk="0">
                  <a:moveTo>
                    <a:pt x="941" y="1"/>
                  </a:moveTo>
                  <a:cubicBezTo>
                    <a:pt x="417" y="1"/>
                    <a:pt x="0" y="417"/>
                    <a:pt x="0" y="941"/>
                  </a:cubicBezTo>
                  <a:cubicBezTo>
                    <a:pt x="0" y="1465"/>
                    <a:pt x="417" y="1882"/>
                    <a:pt x="941" y="1882"/>
                  </a:cubicBezTo>
                  <a:cubicBezTo>
                    <a:pt x="1453" y="1882"/>
                    <a:pt x="1882" y="1465"/>
                    <a:pt x="1882" y="941"/>
                  </a:cubicBezTo>
                  <a:cubicBezTo>
                    <a:pt x="1882" y="417"/>
                    <a:pt x="1453" y="1"/>
                    <a:pt x="941" y="1"/>
                  </a:cubicBezTo>
                  <a:close/>
                </a:path>
              </a:pathLst>
            </a:custGeom>
            <a:solidFill>
              <a:srgbClr val="FFFFFF">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3" name="Google Shape;463;p19"/>
            <p:cNvSpPr/>
            <p:nvPr/>
          </p:nvSpPr>
          <p:spPr>
            <a:xfrm>
              <a:off x="7224700" y="2065125"/>
              <a:ext cx="47350" cy="47050"/>
            </a:xfrm>
            <a:custGeom>
              <a:avLst/>
              <a:gdLst/>
              <a:ahLst/>
              <a:cxnLst/>
              <a:rect l="l" t="t" r="r" b="b"/>
              <a:pathLst>
                <a:path w="1894" h="1882" extrusionOk="0">
                  <a:moveTo>
                    <a:pt x="953" y="0"/>
                  </a:moveTo>
                  <a:cubicBezTo>
                    <a:pt x="429" y="0"/>
                    <a:pt x="1" y="429"/>
                    <a:pt x="1" y="941"/>
                  </a:cubicBezTo>
                  <a:cubicBezTo>
                    <a:pt x="1" y="1465"/>
                    <a:pt x="429" y="1881"/>
                    <a:pt x="953" y="1881"/>
                  </a:cubicBezTo>
                  <a:cubicBezTo>
                    <a:pt x="1465" y="1881"/>
                    <a:pt x="1894" y="1465"/>
                    <a:pt x="1894" y="941"/>
                  </a:cubicBezTo>
                  <a:cubicBezTo>
                    <a:pt x="1894" y="429"/>
                    <a:pt x="1465" y="0"/>
                    <a:pt x="953" y="0"/>
                  </a:cubicBezTo>
                  <a:close/>
                </a:path>
              </a:pathLst>
            </a:custGeom>
            <a:solidFill>
              <a:srgbClr val="FFFFFF">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4" name="Google Shape;464;p19"/>
            <p:cNvSpPr/>
            <p:nvPr/>
          </p:nvSpPr>
          <p:spPr>
            <a:xfrm>
              <a:off x="1013200" y="4706200"/>
              <a:ext cx="47075" cy="47075"/>
            </a:xfrm>
            <a:custGeom>
              <a:avLst/>
              <a:gdLst/>
              <a:ahLst/>
              <a:cxnLst/>
              <a:rect l="l" t="t" r="r" b="b"/>
              <a:pathLst>
                <a:path w="1883" h="1883" extrusionOk="0">
                  <a:moveTo>
                    <a:pt x="941" y="1"/>
                  </a:moveTo>
                  <a:cubicBezTo>
                    <a:pt x="418" y="1"/>
                    <a:pt x="1" y="418"/>
                    <a:pt x="1" y="942"/>
                  </a:cubicBezTo>
                  <a:cubicBezTo>
                    <a:pt x="1" y="1465"/>
                    <a:pt x="418" y="1882"/>
                    <a:pt x="941" y="1882"/>
                  </a:cubicBezTo>
                  <a:cubicBezTo>
                    <a:pt x="1453" y="1882"/>
                    <a:pt x="1882" y="1465"/>
                    <a:pt x="1882" y="942"/>
                  </a:cubicBezTo>
                  <a:cubicBezTo>
                    <a:pt x="1882" y="418"/>
                    <a:pt x="1453" y="1"/>
                    <a:pt x="941" y="1"/>
                  </a:cubicBezTo>
                  <a:close/>
                </a:path>
              </a:pathLst>
            </a:custGeom>
            <a:solidFill>
              <a:srgbClr val="FFFFFF">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5" name="Google Shape;465;p19"/>
            <p:cNvSpPr/>
            <p:nvPr/>
          </p:nvSpPr>
          <p:spPr>
            <a:xfrm>
              <a:off x="6610625" y="2226150"/>
              <a:ext cx="47350" cy="47050"/>
            </a:xfrm>
            <a:custGeom>
              <a:avLst/>
              <a:gdLst/>
              <a:ahLst/>
              <a:cxnLst/>
              <a:rect l="l" t="t" r="r" b="b"/>
              <a:pathLst>
                <a:path w="1894" h="1882" extrusionOk="0">
                  <a:moveTo>
                    <a:pt x="953" y="0"/>
                  </a:moveTo>
                  <a:cubicBezTo>
                    <a:pt x="430" y="0"/>
                    <a:pt x="1" y="417"/>
                    <a:pt x="1" y="941"/>
                  </a:cubicBezTo>
                  <a:cubicBezTo>
                    <a:pt x="1" y="1465"/>
                    <a:pt x="430" y="1882"/>
                    <a:pt x="953" y="1882"/>
                  </a:cubicBezTo>
                  <a:cubicBezTo>
                    <a:pt x="1465" y="1882"/>
                    <a:pt x="1894" y="1465"/>
                    <a:pt x="1894" y="941"/>
                  </a:cubicBezTo>
                  <a:cubicBezTo>
                    <a:pt x="1894" y="417"/>
                    <a:pt x="1465" y="0"/>
                    <a:pt x="953" y="0"/>
                  </a:cubicBezTo>
                  <a:close/>
                </a:path>
              </a:pathLst>
            </a:custGeom>
            <a:solidFill>
              <a:srgbClr val="FFFFFF">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6" name="Google Shape;466;p19"/>
            <p:cNvSpPr/>
            <p:nvPr/>
          </p:nvSpPr>
          <p:spPr>
            <a:xfrm>
              <a:off x="1173950" y="4706200"/>
              <a:ext cx="47350" cy="47075"/>
            </a:xfrm>
            <a:custGeom>
              <a:avLst/>
              <a:gdLst/>
              <a:ahLst/>
              <a:cxnLst/>
              <a:rect l="l" t="t" r="r" b="b"/>
              <a:pathLst>
                <a:path w="1894" h="1883" extrusionOk="0">
                  <a:moveTo>
                    <a:pt x="941" y="1"/>
                  </a:moveTo>
                  <a:cubicBezTo>
                    <a:pt x="429" y="1"/>
                    <a:pt x="0" y="418"/>
                    <a:pt x="0" y="942"/>
                  </a:cubicBezTo>
                  <a:cubicBezTo>
                    <a:pt x="0" y="1465"/>
                    <a:pt x="429" y="1882"/>
                    <a:pt x="941" y="1882"/>
                  </a:cubicBezTo>
                  <a:cubicBezTo>
                    <a:pt x="1465" y="1882"/>
                    <a:pt x="1893" y="1465"/>
                    <a:pt x="1893" y="942"/>
                  </a:cubicBezTo>
                  <a:cubicBezTo>
                    <a:pt x="1893" y="418"/>
                    <a:pt x="1465" y="1"/>
                    <a:pt x="941" y="1"/>
                  </a:cubicBezTo>
                  <a:close/>
                </a:path>
              </a:pathLst>
            </a:custGeom>
            <a:solidFill>
              <a:srgbClr val="FFFFFF">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7" name="Google Shape;467;p19"/>
            <p:cNvSpPr/>
            <p:nvPr/>
          </p:nvSpPr>
          <p:spPr>
            <a:xfrm>
              <a:off x="6771675" y="2226150"/>
              <a:ext cx="47050" cy="47050"/>
            </a:xfrm>
            <a:custGeom>
              <a:avLst/>
              <a:gdLst/>
              <a:ahLst/>
              <a:cxnLst/>
              <a:rect l="l" t="t" r="r" b="b"/>
              <a:pathLst>
                <a:path w="1882" h="1882" extrusionOk="0">
                  <a:moveTo>
                    <a:pt x="941" y="0"/>
                  </a:moveTo>
                  <a:cubicBezTo>
                    <a:pt x="429" y="0"/>
                    <a:pt x="0" y="417"/>
                    <a:pt x="0" y="941"/>
                  </a:cubicBezTo>
                  <a:cubicBezTo>
                    <a:pt x="0" y="1465"/>
                    <a:pt x="429" y="1882"/>
                    <a:pt x="941" y="1882"/>
                  </a:cubicBezTo>
                  <a:cubicBezTo>
                    <a:pt x="1465" y="1882"/>
                    <a:pt x="1881" y="1465"/>
                    <a:pt x="1881" y="941"/>
                  </a:cubicBezTo>
                  <a:cubicBezTo>
                    <a:pt x="1881" y="417"/>
                    <a:pt x="1465" y="0"/>
                    <a:pt x="941" y="0"/>
                  </a:cubicBezTo>
                  <a:close/>
                </a:path>
              </a:pathLst>
            </a:custGeom>
            <a:solidFill>
              <a:srgbClr val="FFFFFF">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8" name="Google Shape;468;p19"/>
            <p:cNvSpPr/>
            <p:nvPr/>
          </p:nvSpPr>
          <p:spPr>
            <a:xfrm>
              <a:off x="1334975" y="4706200"/>
              <a:ext cx="47050" cy="47075"/>
            </a:xfrm>
            <a:custGeom>
              <a:avLst/>
              <a:gdLst/>
              <a:ahLst/>
              <a:cxnLst/>
              <a:rect l="l" t="t" r="r" b="b"/>
              <a:pathLst>
                <a:path w="1882" h="1883" extrusionOk="0">
                  <a:moveTo>
                    <a:pt x="941" y="1"/>
                  </a:moveTo>
                  <a:cubicBezTo>
                    <a:pt x="417" y="1"/>
                    <a:pt x="1" y="418"/>
                    <a:pt x="1" y="942"/>
                  </a:cubicBezTo>
                  <a:cubicBezTo>
                    <a:pt x="1" y="1465"/>
                    <a:pt x="417" y="1882"/>
                    <a:pt x="941" y="1882"/>
                  </a:cubicBezTo>
                  <a:cubicBezTo>
                    <a:pt x="1465" y="1882"/>
                    <a:pt x="1882" y="1465"/>
                    <a:pt x="1882" y="942"/>
                  </a:cubicBezTo>
                  <a:cubicBezTo>
                    <a:pt x="1882" y="418"/>
                    <a:pt x="1465" y="1"/>
                    <a:pt x="941" y="1"/>
                  </a:cubicBezTo>
                  <a:close/>
                </a:path>
              </a:pathLst>
            </a:custGeom>
            <a:solidFill>
              <a:srgbClr val="FFFFFF">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9" name="Google Shape;469;p19"/>
            <p:cNvSpPr/>
            <p:nvPr/>
          </p:nvSpPr>
          <p:spPr>
            <a:xfrm>
              <a:off x="6932700" y="2226150"/>
              <a:ext cx="47050" cy="47050"/>
            </a:xfrm>
            <a:custGeom>
              <a:avLst/>
              <a:gdLst/>
              <a:ahLst/>
              <a:cxnLst/>
              <a:rect l="l" t="t" r="r" b="b"/>
              <a:pathLst>
                <a:path w="1882" h="1882" extrusionOk="0">
                  <a:moveTo>
                    <a:pt x="941" y="0"/>
                  </a:moveTo>
                  <a:cubicBezTo>
                    <a:pt x="417" y="0"/>
                    <a:pt x="0" y="417"/>
                    <a:pt x="0" y="941"/>
                  </a:cubicBezTo>
                  <a:cubicBezTo>
                    <a:pt x="0" y="1465"/>
                    <a:pt x="417" y="1882"/>
                    <a:pt x="941" y="1882"/>
                  </a:cubicBezTo>
                  <a:cubicBezTo>
                    <a:pt x="1453" y="1882"/>
                    <a:pt x="1882" y="1465"/>
                    <a:pt x="1882" y="941"/>
                  </a:cubicBezTo>
                  <a:cubicBezTo>
                    <a:pt x="1882" y="417"/>
                    <a:pt x="1453" y="0"/>
                    <a:pt x="941" y="0"/>
                  </a:cubicBezTo>
                  <a:close/>
                </a:path>
              </a:pathLst>
            </a:custGeom>
            <a:solidFill>
              <a:srgbClr val="FFFFFF">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0" name="Google Shape;470;p19"/>
            <p:cNvSpPr/>
            <p:nvPr/>
          </p:nvSpPr>
          <p:spPr>
            <a:xfrm>
              <a:off x="1496000" y="4706200"/>
              <a:ext cx="47050" cy="47075"/>
            </a:xfrm>
            <a:custGeom>
              <a:avLst/>
              <a:gdLst/>
              <a:ahLst/>
              <a:cxnLst/>
              <a:rect l="l" t="t" r="r" b="b"/>
              <a:pathLst>
                <a:path w="1882" h="1883" extrusionOk="0">
                  <a:moveTo>
                    <a:pt x="941" y="1"/>
                  </a:moveTo>
                  <a:cubicBezTo>
                    <a:pt x="418" y="1"/>
                    <a:pt x="1" y="418"/>
                    <a:pt x="1" y="942"/>
                  </a:cubicBezTo>
                  <a:cubicBezTo>
                    <a:pt x="1" y="1465"/>
                    <a:pt x="418" y="1882"/>
                    <a:pt x="941" y="1882"/>
                  </a:cubicBezTo>
                  <a:cubicBezTo>
                    <a:pt x="1453" y="1882"/>
                    <a:pt x="1882" y="1465"/>
                    <a:pt x="1882" y="942"/>
                  </a:cubicBezTo>
                  <a:cubicBezTo>
                    <a:pt x="1882" y="418"/>
                    <a:pt x="1453" y="1"/>
                    <a:pt x="941" y="1"/>
                  </a:cubicBezTo>
                  <a:close/>
                </a:path>
              </a:pathLst>
            </a:custGeom>
            <a:solidFill>
              <a:srgbClr val="FFFFFF">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1" name="Google Shape;471;p19"/>
            <p:cNvSpPr/>
            <p:nvPr/>
          </p:nvSpPr>
          <p:spPr>
            <a:xfrm>
              <a:off x="7093425" y="2226150"/>
              <a:ext cx="47075" cy="47050"/>
            </a:xfrm>
            <a:custGeom>
              <a:avLst/>
              <a:gdLst/>
              <a:ahLst/>
              <a:cxnLst/>
              <a:rect l="l" t="t" r="r" b="b"/>
              <a:pathLst>
                <a:path w="1883" h="1882" extrusionOk="0">
                  <a:moveTo>
                    <a:pt x="941" y="0"/>
                  </a:moveTo>
                  <a:cubicBezTo>
                    <a:pt x="429" y="0"/>
                    <a:pt x="1" y="417"/>
                    <a:pt x="1" y="941"/>
                  </a:cubicBezTo>
                  <a:cubicBezTo>
                    <a:pt x="1" y="1465"/>
                    <a:pt x="429" y="1882"/>
                    <a:pt x="941" y="1882"/>
                  </a:cubicBezTo>
                  <a:cubicBezTo>
                    <a:pt x="1465" y="1882"/>
                    <a:pt x="1882" y="1465"/>
                    <a:pt x="1882" y="941"/>
                  </a:cubicBezTo>
                  <a:cubicBezTo>
                    <a:pt x="1882" y="417"/>
                    <a:pt x="1465" y="0"/>
                    <a:pt x="941" y="0"/>
                  </a:cubicBezTo>
                  <a:close/>
                </a:path>
              </a:pathLst>
            </a:custGeom>
            <a:solidFill>
              <a:srgbClr val="FFFFFF">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2" name="Google Shape;472;p19"/>
            <p:cNvSpPr/>
            <p:nvPr/>
          </p:nvSpPr>
          <p:spPr>
            <a:xfrm>
              <a:off x="1627275" y="4706200"/>
              <a:ext cx="47050" cy="47075"/>
            </a:xfrm>
            <a:custGeom>
              <a:avLst/>
              <a:gdLst/>
              <a:ahLst/>
              <a:cxnLst/>
              <a:rect l="l" t="t" r="r" b="b"/>
              <a:pathLst>
                <a:path w="1882" h="1883" extrusionOk="0">
                  <a:moveTo>
                    <a:pt x="941" y="1"/>
                  </a:moveTo>
                  <a:cubicBezTo>
                    <a:pt x="417" y="1"/>
                    <a:pt x="0" y="418"/>
                    <a:pt x="0" y="942"/>
                  </a:cubicBezTo>
                  <a:cubicBezTo>
                    <a:pt x="0" y="1465"/>
                    <a:pt x="417" y="1882"/>
                    <a:pt x="941" y="1882"/>
                  </a:cubicBezTo>
                  <a:cubicBezTo>
                    <a:pt x="1453" y="1882"/>
                    <a:pt x="1882" y="1465"/>
                    <a:pt x="1882" y="942"/>
                  </a:cubicBezTo>
                  <a:cubicBezTo>
                    <a:pt x="1882" y="418"/>
                    <a:pt x="1453" y="1"/>
                    <a:pt x="941" y="1"/>
                  </a:cubicBezTo>
                  <a:close/>
                </a:path>
              </a:pathLst>
            </a:custGeom>
            <a:solidFill>
              <a:srgbClr val="FFFFFF">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3" name="Google Shape;473;p19"/>
            <p:cNvSpPr/>
            <p:nvPr/>
          </p:nvSpPr>
          <p:spPr>
            <a:xfrm>
              <a:off x="7224700" y="2226150"/>
              <a:ext cx="47350" cy="47050"/>
            </a:xfrm>
            <a:custGeom>
              <a:avLst/>
              <a:gdLst/>
              <a:ahLst/>
              <a:cxnLst/>
              <a:rect l="l" t="t" r="r" b="b"/>
              <a:pathLst>
                <a:path w="1894" h="1882" extrusionOk="0">
                  <a:moveTo>
                    <a:pt x="953" y="0"/>
                  </a:moveTo>
                  <a:cubicBezTo>
                    <a:pt x="429" y="0"/>
                    <a:pt x="1" y="417"/>
                    <a:pt x="1" y="941"/>
                  </a:cubicBezTo>
                  <a:cubicBezTo>
                    <a:pt x="1" y="1465"/>
                    <a:pt x="429" y="1882"/>
                    <a:pt x="953" y="1882"/>
                  </a:cubicBezTo>
                  <a:cubicBezTo>
                    <a:pt x="1465" y="1882"/>
                    <a:pt x="1894" y="1465"/>
                    <a:pt x="1894" y="941"/>
                  </a:cubicBezTo>
                  <a:cubicBezTo>
                    <a:pt x="1894" y="417"/>
                    <a:pt x="1465" y="0"/>
                    <a:pt x="953" y="0"/>
                  </a:cubicBezTo>
                  <a:close/>
                </a:path>
              </a:pathLst>
            </a:custGeom>
            <a:solidFill>
              <a:srgbClr val="FFFFFF">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4" name="Google Shape;474;p19"/>
            <p:cNvSpPr/>
            <p:nvPr/>
          </p:nvSpPr>
          <p:spPr>
            <a:xfrm>
              <a:off x="369375" y="3417950"/>
              <a:ext cx="47050" cy="47075"/>
            </a:xfrm>
            <a:custGeom>
              <a:avLst/>
              <a:gdLst/>
              <a:ahLst/>
              <a:cxnLst/>
              <a:rect l="l" t="t" r="r" b="b"/>
              <a:pathLst>
                <a:path w="1882" h="1883" extrusionOk="0">
                  <a:moveTo>
                    <a:pt x="941" y="1"/>
                  </a:moveTo>
                  <a:cubicBezTo>
                    <a:pt x="417" y="1"/>
                    <a:pt x="1" y="430"/>
                    <a:pt x="1" y="941"/>
                  </a:cubicBezTo>
                  <a:cubicBezTo>
                    <a:pt x="1" y="1465"/>
                    <a:pt x="417" y="1882"/>
                    <a:pt x="941" y="1882"/>
                  </a:cubicBezTo>
                  <a:cubicBezTo>
                    <a:pt x="1465" y="1882"/>
                    <a:pt x="1882" y="1465"/>
                    <a:pt x="1882" y="941"/>
                  </a:cubicBezTo>
                  <a:cubicBezTo>
                    <a:pt x="1882" y="430"/>
                    <a:pt x="1465" y="1"/>
                    <a:pt x="941" y="1"/>
                  </a:cubicBezTo>
                  <a:close/>
                </a:path>
              </a:pathLst>
            </a:custGeom>
            <a:solidFill>
              <a:srgbClr val="FFFFFF">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5" name="Google Shape;475;p19"/>
            <p:cNvSpPr/>
            <p:nvPr/>
          </p:nvSpPr>
          <p:spPr>
            <a:xfrm>
              <a:off x="5967100" y="937900"/>
              <a:ext cx="47050" cy="47350"/>
            </a:xfrm>
            <a:custGeom>
              <a:avLst/>
              <a:gdLst/>
              <a:ahLst/>
              <a:cxnLst/>
              <a:rect l="l" t="t" r="r" b="b"/>
              <a:pathLst>
                <a:path w="1882" h="1894" extrusionOk="0">
                  <a:moveTo>
                    <a:pt x="941" y="0"/>
                  </a:moveTo>
                  <a:cubicBezTo>
                    <a:pt x="417" y="0"/>
                    <a:pt x="1" y="429"/>
                    <a:pt x="1" y="953"/>
                  </a:cubicBezTo>
                  <a:cubicBezTo>
                    <a:pt x="1" y="1465"/>
                    <a:pt x="417" y="1893"/>
                    <a:pt x="941" y="1893"/>
                  </a:cubicBezTo>
                  <a:cubicBezTo>
                    <a:pt x="1453" y="1893"/>
                    <a:pt x="1882" y="1465"/>
                    <a:pt x="1882" y="953"/>
                  </a:cubicBezTo>
                  <a:cubicBezTo>
                    <a:pt x="1882" y="429"/>
                    <a:pt x="1453" y="0"/>
                    <a:pt x="941" y="0"/>
                  </a:cubicBezTo>
                  <a:close/>
                </a:path>
              </a:pathLst>
            </a:custGeom>
            <a:solidFill>
              <a:srgbClr val="FFFFFF">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6" name="Google Shape;476;p19"/>
            <p:cNvSpPr/>
            <p:nvPr/>
          </p:nvSpPr>
          <p:spPr>
            <a:xfrm>
              <a:off x="530125" y="3417950"/>
              <a:ext cx="47350" cy="47075"/>
            </a:xfrm>
            <a:custGeom>
              <a:avLst/>
              <a:gdLst/>
              <a:ahLst/>
              <a:cxnLst/>
              <a:rect l="l" t="t" r="r" b="b"/>
              <a:pathLst>
                <a:path w="1894" h="1883" extrusionOk="0">
                  <a:moveTo>
                    <a:pt x="953" y="1"/>
                  </a:moveTo>
                  <a:cubicBezTo>
                    <a:pt x="429" y="1"/>
                    <a:pt x="0" y="430"/>
                    <a:pt x="0" y="941"/>
                  </a:cubicBezTo>
                  <a:cubicBezTo>
                    <a:pt x="0" y="1465"/>
                    <a:pt x="429" y="1882"/>
                    <a:pt x="953" y="1882"/>
                  </a:cubicBezTo>
                  <a:cubicBezTo>
                    <a:pt x="1465" y="1882"/>
                    <a:pt x="1893" y="1465"/>
                    <a:pt x="1893" y="941"/>
                  </a:cubicBezTo>
                  <a:cubicBezTo>
                    <a:pt x="1893" y="430"/>
                    <a:pt x="1465" y="1"/>
                    <a:pt x="953" y="1"/>
                  </a:cubicBezTo>
                  <a:close/>
                </a:path>
              </a:pathLst>
            </a:custGeom>
            <a:solidFill>
              <a:srgbClr val="FFFFFF">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7" name="Google Shape;477;p19"/>
            <p:cNvSpPr/>
            <p:nvPr/>
          </p:nvSpPr>
          <p:spPr>
            <a:xfrm>
              <a:off x="6127825" y="937900"/>
              <a:ext cx="47075" cy="47350"/>
            </a:xfrm>
            <a:custGeom>
              <a:avLst/>
              <a:gdLst/>
              <a:ahLst/>
              <a:cxnLst/>
              <a:rect l="l" t="t" r="r" b="b"/>
              <a:pathLst>
                <a:path w="1883" h="1894" extrusionOk="0">
                  <a:moveTo>
                    <a:pt x="942" y="0"/>
                  </a:moveTo>
                  <a:cubicBezTo>
                    <a:pt x="430" y="0"/>
                    <a:pt x="1" y="429"/>
                    <a:pt x="1" y="953"/>
                  </a:cubicBezTo>
                  <a:cubicBezTo>
                    <a:pt x="1" y="1465"/>
                    <a:pt x="430" y="1893"/>
                    <a:pt x="942" y="1893"/>
                  </a:cubicBezTo>
                  <a:cubicBezTo>
                    <a:pt x="1465" y="1893"/>
                    <a:pt x="1882" y="1465"/>
                    <a:pt x="1882" y="953"/>
                  </a:cubicBezTo>
                  <a:cubicBezTo>
                    <a:pt x="1882" y="429"/>
                    <a:pt x="1465" y="0"/>
                    <a:pt x="942" y="0"/>
                  </a:cubicBezTo>
                  <a:close/>
                </a:path>
              </a:pathLst>
            </a:custGeom>
            <a:solidFill>
              <a:srgbClr val="FFFFFF">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8" name="Google Shape;478;p19"/>
            <p:cNvSpPr/>
            <p:nvPr/>
          </p:nvSpPr>
          <p:spPr>
            <a:xfrm>
              <a:off x="691150" y="3417950"/>
              <a:ext cx="47050" cy="47075"/>
            </a:xfrm>
            <a:custGeom>
              <a:avLst/>
              <a:gdLst/>
              <a:ahLst/>
              <a:cxnLst/>
              <a:rect l="l" t="t" r="r" b="b"/>
              <a:pathLst>
                <a:path w="1882" h="1883" extrusionOk="0">
                  <a:moveTo>
                    <a:pt x="941" y="1"/>
                  </a:moveTo>
                  <a:cubicBezTo>
                    <a:pt x="429" y="1"/>
                    <a:pt x="0" y="430"/>
                    <a:pt x="0" y="941"/>
                  </a:cubicBezTo>
                  <a:cubicBezTo>
                    <a:pt x="0" y="1465"/>
                    <a:pt x="429" y="1882"/>
                    <a:pt x="941" y="1882"/>
                  </a:cubicBezTo>
                  <a:cubicBezTo>
                    <a:pt x="1465" y="1882"/>
                    <a:pt x="1882" y="1465"/>
                    <a:pt x="1882" y="941"/>
                  </a:cubicBezTo>
                  <a:cubicBezTo>
                    <a:pt x="1882" y="430"/>
                    <a:pt x="1465" y="1"/>
                    <a:pt x="941" y="1"/>
                  </a:cubicBezTo>
                  <a:close/>
                </a:path>
              </a:pathLst>
            </a:custGeom>
            <a:solidFill>
              <a:srgbClr val="FFFFFF">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9" name="Google Shape;479;p19"/>
            <p:cNvSpPr/>
            <p:nvPr/>
          </p:nvSpPr>
          <p:spPr>
            <a:xfrm>
              <a:off x="6288875" y="937900"/>
              <a:ext cx="47050" cy="47350"/>
            </a:xfrm>
            <a:custGeom>
              <a:avLst/>
              <a:gdLst/>
              <a:ahLst/>
              <a:cxnLst/>
              <a:rect l="l" t="t" r="r" b="b"/>
              <a:pathLst>
                <a:path w="1882" h="1894" extrusionOk="0">
                  <a:moveTo>
                    <a:pt x="941" y="0"/>
                  </a:moveTo>
                  <a:cubicBezTo>
                    <a:pt x="417" y="0"/>
                    <a:pt x="0" y="429"/>
                    <a:pt x="0" y="953"/>
                  </a:cubicBezTo>
                  <a:cubicBezTo>
                    <a:pt x="0" y="1465"/>
                    <a:pt x="417" y="1893"/>
                    <a:pt x="941" y="1893"/>
                  </a:cubicBezTo>
                  <a:cubicBezTo>
                    <a:pt x="1465" y="1893"/>
                    <a:pt x="1881" y="1465"/>
                    <a:pt x="1881" y="953"/>
                  </a:cubicBezTo>
                  <a:cubicBezTo>
                    <a:pt x="1881" y="429"/>
                    <a:pt x="1465" y="0"/>
                    <a:pt x="941" y="0"/>
                  </a:cubicBezTo>
                  <a:close/>
                </a:path>
              </a:pathLst>
            </a:custGeom>
            <a:solidFill>
              <a:srgbClr val="FFFFFF">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0" name="Google Shape;480;p19"/>
            <p:cNvSpPr/>
            <p:nvPr/>
          </p:nvSpPr>
          <p:spPr>
            <a:xfrm>
              <a:off x="852175" y="3417950"/>
              <a:ext cx="47050" cy="47075"/>
            </a:xfrm>
            <a:custGeom>
              <a:avLst/>
              <a:gdLst/>
              <a:ahLst/>
              <a:cxnLst/>
              <a:rect l="l" t="t" r="r" b="b"/>
              <a:pathLst>
                <a:path w="1882" h="1883" extrusionOk="0">
                  <a:moveTo>
                    <a:pt x="941" y="1"/>
                  </a:moveTo>
                  <a:cubicBezTo>
                    <a:pt x="417" y="1"/>
                    <a:pt x="1" y="430"/>
                    <a:pt x="1" y="941"/>
                  </a:cubicBezTo>
                  <a:cubicBezTo>
                    <a:pt x="1" y="1465"/>
                    <a:pt x="417" y="1882"/>
                    <a:pt x="941" y="1882"/>
                  </a:cubicBezTo>
                  <a:cubicBezTo>
                    <a:pt x="1453" y="1882"/>
                    <a:pt x="1882" y="1465"/>
                    <a:pt x="1882" y="941"/>
                  </a:cubicBezTo>
                  <a:cubicBezTo>
                    <a:pt x="1882" y="430"/>
                    <a:pt x="1453" y="1"/>
                    <a:pt x="941" y="1"/>
                  </a:cubicBezTo>
                  <a:close/>
                </a:path>
              </a:pathLst>
            </a:custGeom>
            <a:solidFill>
              <a:srgbClr val="FFFFFF">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1" name="Google Shape;481;p19"/>
            <p:cNvSpPr/>
            <p:nvPr/>
          </p:nvSpPr>
          <p:spPr>
            <a:xfrm>
              <a:off x="6449600" y="937900"/>
              <a:ext cx="47350" cy="47350"/>
            </a:xfrm>
            <a:custGeom>
              <a:avLst/>
              <a:gdLst/>
              <a:ahLst/>
              <a:cxnLst/>
              <a:rect l="l" t="t" r="r" b="b"/>
              <a:pathLst>
                <a:path w="1894" h="1894" extrusionOk="0">
                  <a:moveTo>
                    <a:pt x="953" y="0"/>
                  </a:moveTo>
                  <a:cubicBezTo>
                    <a:pt x="429" y="0"/>
                    <a:pt x="1" y="429"/>
                    <a:pt x="1" y="953"/>
                  </a:cubicBezTo>
                  <a:cubicBezTo>
                    <a:pt x="1" y="1465"/>
                    <a:pt x="429" y="1893"/>
                    <a:pt x="953" y="1893"/>
                  </a:cubicBezTo>
                  <a:cubicBezTo>
                    <a:pt x="1465" y="1893"/>
                    <a:pt x="1894" y="1465"/>
                    <a:pt x="1894" y="953"/>
                  </a:cubicBezTo>
                  <a:cubicBezTo>
                    <a:pt x="1894" y="429"/>
                    <a:pt x="1465" y="0"/>
                    <a:pt x="953" y="0"/>
                  </a:cubicBezTo>
                  <a:close/>
                </a:path>
              </a:pathLst>
            </a:custGeom>
            <a:solidFill>
              <a:srgbClr val="FFFFFF">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2" name="Google Shape;482;p19"/>
            <p:cNvSpPr/>
            <p:nvPr/>
          </p:nvSpPr>
          <p:spPr>
            <a:xfrm>
              <a:off x="369375" y="3579000"/>
              <a:ext cx="47050" cy="47050"/>
            </a:xfrm>
            <a:custGeom>
              <a:avLst/>
              <a:gdLst/>
              <a:ahLst/>
              <a:cxnLst/>
              <a:rect l="l" t="t" r="r" b="b"/>
              <a:pathLst>
                <a:path w="1882" h="1882" extrusionOk="0">
                  <a:moveTo>
                    <a:pt x="941" y="0"/>
                  </a:moveTo>
                  <a:cubicBezTo>
                    <a:pt x="417" y="0"/>
                    <a:pt x="1" y="417"/>
                    <a:pt x="1" y="941"/>
                  </a:cubicBezTo>
                  <a:cubicBezTo>
                    <a:pt x="1" y="1465"/>
                    <a:pt x="417" y="1881"/>
                    <a:pt x="941" y="1881"/>
                  </a:cubicBezTo>
                  <a:cubicBezTo>
                    <a:pt x="1465" y="1881"/>
                    <a:pt x="1882" y="1465"/>
                    <a:pt x="1882" y="941"/>
                  </a:cubicBezTo>
                  <a:cubicBezTo>
                    <a:pt x="1882" y="417"/>
                    <a:pt x="1465" y="0"/>
                    <a:pt x="941" y="0"/>
                  </a:cubicBezTo>
                  <a:close/>
                </a:path>
              </a:pathLst>
            </a:custGeom>
            <a:solidFill>
              <a:srgbClr val="FFFFFF">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3" name="Google Shape;483;p19"/>
            <p:cNvSpPr/>
            <p:nvPr/>
          </p:nvSpPr>
          <p:spPr>
            <a:xfrm>
              <a:off x="5967100" y="1098925"/>
              <a:ext cx="47050" cy="47050"/>
            </a:xfrm>
            <a:custGeom>
              <a:avLst/>
              <a:gdLst/>
              <a:ahLst/>
              <a:cxnLst/>
              <a:rect l="l" t="t" r="r" b="b"/>
              <a:pathLst>
                <a:path w="1882" h="1882" extrusionOk="0">
                  <a:moveTo>
                    <a:pt x="941" y="1"/>
                  </a:moveTo>
                  <a:cubicBezTo>
                    <a:pt x="417" y="1"/>
                    <a:pt x="1" y="429"/>
                    <a:pt x="1" y="941"/>
                  </a:cubicBezTo>
                  <a:cubicBezTo>
                    <a:pt x="1" y="1465"/>
                    <a:pt x="417" y="1882"/>
                    <a:pt x="941" y="1882"/>
                  </a:cubicBezTo>
                  <a:cubicBezTo>
                    <a:pt x="1453" y="1882"/>
                    <a:pt x="1882" y="1465"/>
                    <a:pt x="1882" y="941"/>
                  </a:cubicBezTo>
                  <a:cubicBezTo>
                    <a:pt x="1882" y="429"/>
                    <a:pt x="1453" y="1"/>
                    <a:pt x="941" y="1"/>
                  </a:cubicBezTo>
                  <a:close/>
                </a:path>
              </a:pathLst>
            </a:custGeom>
            <a:solidFill>
              <a:srgbClr val="FFFFFF">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4" name="Google Shape;484;p19"/>
            <p:cNvSpPr/>
            <p:nvPr/>
          </p:nvSpPr>
          <p:spPr>
            <a:xfrm>
              <a:off x="530125" y="3579000"/>
              <a:ext cx="47350" cy="47050"/>
            </a:xfrm>
            <a:custGeom>
              <a:avLst/>
              <a:gdLst/>
              <a:ahLst/>
              <a:cxnLst/>
              <a:rect l="l" t="t" r="r" b="b"/>
              <a:pathLst>
                <a:path w="1894" h="1882" extrusionOk="0">
                  <a:moveTo>
                    <a:pt x="953" y="0"/>
                  </a:moveTo>
                  <a:cubicBezTo>
                    <a:pt x="429" y="0"/>
                    <a:pt x="0" y="417"/>
                    <a:pt x="0" y="941"/>
                  </a:cubicBezTo>
                  <a:cubicBezTo>
                    <a:pt x="0" y="1465"/>
                    <a:pt x="429" y="1881"/>
                    <a:pt x="953" y="1881"/>
                  </a:cubicBezTo>
                  <a:cubicBezTo>
                    <a:pt x="1465" y="1881"/>
                    <a:pt x="1893" y="1465"/>
                    <a:pt x="1893" y="941"/>
                  </a:cubicBezTo>
                  <a:cubicBezTo>
                    <a:pt x="1893" y="417"/>
                    <a:pt x="1465" y="0"/>
                    <a:pt x="953" y="0"/>
                  </a:cubicBezTo>
                  <a:close/>
                </a:path>
              </a:pathLst>
            </a:custGeom>
            <a:solidFill>
              <a:srgbClr val="FFFFFF">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5" name="Google Shape;485;p19"/>
            <p:cNvSpPr/>
            <p:nvPr/>
          </p:nvSpPr>
          <p:spPr>
            <a:xfrm>
              <a:off x="6127825" y="1098925"/>
              <a:ext cx="47075" cy="47050"/>
            </a:xfrm>
            <a:custGeom>
              <a:avLst/>
              <a:gdLst/>
              <a:ahLst/>
              <a:cxnLst/>
              <a:rect l="l" t="t" r="r" b="b"/>
              <a:pathLst>
                <a:path w="1883" h="1882" extrusionOk="0">
                  <a:moveTo>
                    <a:pt x="942" y="1"/>
                  </a:moveTo>
                  <a:cubicBezTo>
                    <a:pt x="430" y="1"/>
                    <a:pt x="1" y="429"/>
                    <a:pt x="1" y="941"/>
                  </a:cubicBezTo>
                  <a:cubicBezTo>
                    <a:pt x="1" y="1465"/>
                    <a:pt x="430" y="1882"/>
                    <a:pt x="942" y="1882"/>
                  </a:cubicBezTo>
                  <a:cubicBezTo>
                    <a:pt x="1465" y="1882"/>
                    <a:pt x="1882" y="1465"/>
                    <a:pt x="1882" y="941"/>
                  </a:cubicBezTo>
                  <a:cubicBezTo>
                    <a:pt x="1882" y="429"/>
                    <a:pt x="1465" y="1"/>
                    <a:pt x="942" y="1"/>
                  </a:cubicBezTo>
                  <a:close/>
                </a:path>
              </a:pathLst>
            </a:custGeom>
            <a:solidFill>
              <a:srgbClr val="FFFFFF">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6" name="Google Shape;486;p19"/>
            <p:cNvSpPr/>
            <p:nvPr/>
          </p:nvSpPr>
          <p:spPr>
            <a:xfrm>
              <a:off x="691150" y="3579000"/>
              <a:ext cx="47050" cy="47050"/>
            </a:xfrm>
            <a:custGeom>
              <a:avLst/>
              <a:gdLst/>
              <a:ahLst/>
              <a:cxnLst/>
              <a:rect l="l" t="t" r="r" b="b"/>
              <a:pathLst>
                <a:path w="1882" h="1882" extrusionOk="0">
                  <a:moveTo>
                    <a:pt x="941" y="0"/>
                  </a:moveTo>
                  <a:cubicBezTo>
                    <a:pt x="429" y="0"/>
                    <a:pt x="0" y="417"/>
                    <a:pt x="0" y="941"/>
                  </a:cubicBezTo>
                  <a:cubicBezTo>
                    <a:pt x="0" y="1465"/>
                    <a:pt x="429" y="1881"/>
                    <a:pt x="941" y="1881"/>
                  </a:cubicBezTo>
                  <a:cubicBezTo>
                    <a:pt x="1465" y="1881"/>
                    <a:pt x="1882" y="1465"/>
                    <a:pt x="1882" y="941"/>
                  </a:cubicBezTo>
                  <a:cubicBezTo>
                    <a:pt x="1882" y="417"/>
                    <a:pt x="1465" y="0"/>
                    <a:pt x="941" y="0"/>
                  </a:cubicBezTo>
                  <a:close/>
                </a:path>
              </a:pathLst>
            </a:custGeom>
            <a:solidFill>
              <a:srgbClr val="FFFFFF">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7" name="Google Shape;487;p19"/>
            <p:cNvSpPr/>
            <p:nvPr/>
          </p:nvSpPr>
          <p:spPr>
            <a:xfrm>
              <a:off x="6288875" y="1098925"/>
              <a:ext cx="47050" cy="47050"/>
            </a:xfrm>
            <a:custGeom>
              <a:avLst/>
              <a:gdLst/>
              <a:ahLst/>
              <a:cxnLst/>
              <a:rect l="l" t="t" r="r" b="b"/>
              <a:pathLst>
                <a:path w="1882" h="1882" extrusionOk="0">
                  <a:moveTo>
                    <a:pt x="941" y="1"/>
                  </a:moveTo>
                  <a:cubicBezTo>
                    <a:pt x="417" y="1"/>
                    <a:pt x="0" y="429"/>
                    <a:pt x="0" y="941"/>
                  </a:cubicBezTo>
                  <a:cubicBezTo>
                    <a:pt x="0" y="1465"/>
                    <a:pt x="417" y="1882"/>
                    <a:pt x="941" y="1882"/>
                  </a:cubicBezTo>
                  <a:cubicBezTo>
                    <a:pt x="1465" y="1882"/>
                    <a:pt x="1881" y="1465"/>
                    <a:pt x="1881" y="941"/>
                  </a:cubicBezTo>
                  <a:cubicBezTo>
                    <a:pt x="1881" y="429"/>
                    <a:pt x="1465" y="1"/>
                    <a:pt x="941" y="1"/>
                  </a:cubicBezTo>
                  <a:close/>
                </a:path>
              </a:pathLst>
            </a:custGeom>
            <a:solidFill>
              <a:srgbClr val="FFFFFF">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8" name="Google Shape;488;p19"/>
            <p:cNvSpPr/>
            <p:nvPr/>
          </p:nvSpPr>
          <p:spPr>
            <a:xfrm>
              <a:off x="852175" y="3579000"/>
              <a:ext cx="47050" cy="47050"/>
            </a:xfrm>
            <a:custGeom>
              <a:avLst/>
              <a:gdLst/>
              <a:ahLst/>
              <a:cxnLst/>
              <a:rect l="l" t="t" r="r" b="b"/>
              <a:pathLst>
                <a:path w="1882" h="1882" extrusionOk="0">
                  <a:moveTo>
                    <a:pt x="941" y="0"/>
                  </a:moveTo>
                  <a:cubicBezTo>
                    <a:pt x="417" y="0"/>
                    <a:pt x="1" y="417"/>
                    <a:pt x="1" y="941"/>
                  </a:cubicBezTo>
                  <a:cubicBezTo>
                    <a:pt x="1" y="1465"/>
                    <a:pt x="417" y="1881"/>
                    <a:pt x="941" y="1881"/>
                  </a:cubicBezTo>
                  <a:cubicBezTo>
                    <a:pt x="1453" y="1881"/>
                    <a:pt x="1882" y="1465"/>
                    <a:pt x="1882" y="941"/>
                  </a:cubicBezTo>
                  <a:cubicBezTo>
                    <a:pt x="1882" y="417"/>
                    <a:pt x="1453" y="0"/>
                    <a:pt x="941" y="0"/>
                  </a:cubicBezTo>
                  <a:close/>
                </a:path>
              </a:pathLst>
            </a:custGeom>
            <a:solidFill>
              <a:srgbClr val="FFFFFF">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9" name="Google Shape;489;p19"/>
            <p:cNvSpPr/>
            <p:nvPr/>
          </p:nvSpPr>
          <p:spPr>
            <a:xfrm>
              <a:off x="6449600" y="1098925"/>
              <a:ext cx="47350" cy="47050"/>
            </a:xfrm>
            <a:custGeom>
              <a:avLst/>
              <a:gdLst/>
              <a:ahLst/>
              <a:cxnLst/>
              <a:rect l="l" t="t" r="r" b="b"/>
              <a:pathLst>
                <a:path w="1894" h="1882" extrusionOk="0">
                  <a:moveTo>
                    <a:pt x="953" y="1"/>
                  </a:moveTo>
                  <a:cubicBezTo>
                    <a:pt x="429" y="1"/>
                    <a:pt x="1" y="429"/>
                    <a:pt x="1" y="941"/>
                  </a:cubicBezTo>
                  <a:cubicBezTo>
                    <a:pt x="1" y="1465"/>
                    <a:pt x="429" y="1882"/>
                    <a:pt x="953" y="1882"/>
                  </a:cubicBezTo>
                  <a:cubicBezTo>
                    <a:pt x="1465" y="1882"/>
                    <a:pt x="1894" y="1465"/>
                    <a:pt x="1894" y="941"/>
                  </a:cubicBezTo>
                  <a:cubicBezTo>
                    <a:pt x="1894" y="429"/>
                    <a:pt x="1465" y="1"/>
                    <a:pt x="953" y="1"/>
                  </a:cubicBezTo>
                  <a:close/>
                </a:path>
              </a:pathLst>
            </a:custGeom>
            <a:solidFill>
              <a:srgbClr val="FFFFFF">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0" name="Google Shape;490;p19"/>
            <p:cNvSpPr/>
            <p:nvPr/>
          </p:nvSpPr>
          <p:spPr>
            <a:xfrm>
              <a:off x="369375" y="3740025"/>
              <a:ext cx="47050" cy="47050"/>
            </a:xfrm>
            <a:custGeom>
              <a:avLst/>
              <a:gdLst/>
              <a:ahLst/>
              <a:cxnLst/>
              <a:rect l="l" t="t" r="r" b="b"/>
              <a:pathLst>
                <a:path w="1882" h="1882" extrusionOk="0">
                  <a:moveTo>
                    <a:pt x="941" y="0"/>
                  </a:moveTo>
                  <a:cubicBezTo>
                    <a:pt x="417" y="0"/>
                    <a:pt x="1" y="417"/>
                    <a:pt x="1" y="941"/>
                  </a:cubicBezTo>
                  <a:cubicBezTo>
                    <a:pt x="1" y="1465"/>
                    <a:pt x="417" y="1882"/>
                    <a:pt x="941" y="1882"/>
                  </a:cubicBezTo>
                  <a:cubicBezTo>
                    <a:pt x="1465" y="1882"/>
                    <a:pt x="1882" y="1465"/>
                    <a:pt x="1882" y="941"/>
                  </a:cubicBezTo>
                  <a:cubicBezTo>
                    <a:pt x="1882" y="417"/>
                    <a:pt x="1465" y="0"/>
                    <a:pt x="941" y="0"/>
                  </a:cubicBezTo>
                  <a:close/>
                </a:path>
              </a:pathLst>
            </a:custGeom>
            <a:solidFill>
              <a:srgbClr val="FFFFFF">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1" name="Google Shape;491;p19"/>
            <p:cNvSpPr/>
            <p:nvPr/>
          </p:nvSpPr>
          <p:spPr>
            <a:xfrm>
              <a:off x="5967100" y="1259950"/>
              <a:ext cx="47050" cy="47075"/>
            </a:xfrm>
            <a:custGeom>
              <a:avLst/>
              <a:gdLst/>
              <a:ahLst/>
              <a:cxnLst/>
              <a:rect l="l" t="t" r="r" b="b"/>
              <a:pathLst>
                <a:path w="1882" h="1883" extrusionOk="0">
                  <a:moveTo>
                    <a:pt x="941" y="1"/>
                  </a:moveTo>
                  <a:cubicBezTo>
                    <a:pt x="417" y="1"/>
                    <a:pt x="1" y="418"/>
                    <a:pt x="1" y="941"/>
                  </a:cubicBezTo>
                  <a:cubicBezTo>
                    <a:pt x="1" y="1465"/>
                    <a:pt x="417" y="1882"/>
                    <a:pt x="941" y="1882"/>
                  </a:cubicBezTo>
                  <a:cubicBezTo>
                    <a:pt x="1453" y="1882"/>
                    <a:pt x="1882" y="1465"/>
                    <a:pt x="1882" y="941"/>
                  </a:cubicBezTo>
                  <a:cubicBezTo>
                    <a:pt x="1882" y="418"/>
                    <a:pt x="1453" y="1"/>
                    <a:pt x="941" y="1"/>
                  </a:cubicBezTo>
                  <a:close/>
                </a:path>
              </a:pathLst>
            </a:custGeom>
            <a:solidFill>
              <a:srgbClr val="FFFFFF">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2" name="Google Shape;492;p19"/>
            <p:cNvSpPr/>
            <p:nvPr/>
          </p:nvSpPr>
          <p:spPr>
            <a:xfrm>
              <a:off x="530125" y="3740025"/>
              <a:ext cx="47350" cy="47050"/>
            </a:xfrm>
            <a:custGeom>
              <a:avLst/>
              <a:gdLst/>
              <a:ahLst/>
              <a:cxnLst/>
              <a:rect l="l" t="t" r="r" b="b"/>
              <a:pathLst>
                <a:path w="1894" h="1882" extrusionOk="0">
                  <a:moveTo>
                    <a:pt x="953" y="0"/>
                  </a:moveTo>
                  <a:cubicBezTo>
                    <a:pt x="429" y="0"/>
                    <a:pt x="0" y="417"/>
                    <a:pt x="0" y="941"/>
                  </a:cubicBezTo>
                  <a:cubicBezTo>
                    <a:pt x="0" y="1465"/>
                    <a:pt x="429" y="1882"/>
                    <a:pt x="953" y="1882"/>
                  </a:cubicBezTo>
                  <a:cubicBezTo>
                    <a:pt x="1465" y="1882"/>
                    <a:pt x="1893" y="1465"/>
                    <a:pt x="1893" y="941"/>
                  </a:cubicBezTo>
                  <a:cubicBezTo>
                    <a:pt x="1893" y="417"/>
                    <a:pt x="1465" y="0"/>
                    <a:pt x="953" y="0"/>
                  </a:cubicBezTo>
                  <a:close/>
                </a:path>
              </a:pathLst>
            </a:custGeom>
            <a:solidFill>
              <a:srgbClr val="FFFFFF">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3" name="Google Shape;493;p19"/>
            <p:cNvSpPr/>
            <p:nvPr/>
          </p:nvSpPr>
          <p:spPr>
            <a:xfrm>
              <a:off x="6127825" y="1259950"/>
              <a:ext cx="47075" cy="47075"/>
            </a:xfrm>
            <a:custGeom>
              <a:avLst/>
              <a:gdLst/>
              <a:ahLst/>
              <a:cxnLst/>
              <a:rect l="l" t="t" r="r" b="b"/>
              <a:pathLst>
                <a:path w="1883" h="1883" extrusionOk="0">
                  <a:moveTo>
                    <a:pt x="942" y="1"/>
                  </a:moveTo>
                  <a:cubicBezTo>
                    <a:pt x="430" y="1"/>
                    <a:pt x="1" y="418"/>
                    <a:pt x="1" y="941"/>
                  </a:cubicBezTo>
                  <a:cubicBezTo>
                    <a:pt x="1" y="1465"/>
                    <a:pt x="430" y="1882"/>
                    <a:pt x="942" y="1882"/>
                  </a:cubicBezTo>
                  <a:cubicBezTo>
                    <a:pt x="1465" y="1882"/>
                    <a:pt x="1882" y="1465"/>
                    <a:pt x="1882" y="941"/>
                  </a:cubicBezTo>
                  <a:cubicBezTo>
                    <a:pt x="1882" y="418"/>
                    <a:pt x="1465" y="1"/>
                    <a:pt x="942" y="1"/>
                  </a:cubicBezTo>
                  <a:close/>
                </a:path>
              </a:pathLst>
            </a:custGeom>
            <a:solidFill>
              <a:srgbClr val="FFFFFF">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4" name="Google Shape;494;p19"/>
            <p:cNvSpPr/>
            <p:nvPr/>
          </p:nvSpPr>
          <p:spPr>
            <a:xfrm>
              <a:off x="691150" y="3740025"/>
              <a:ext cx="47050" cy="47050"/>
            </a:xfrm>
            <a:custGeom>
              <a:avLst/>
              <a:gdLst/>
              <a:ahLst/>
              <a:cxnLst/>
              <a:rect l="l" t="t" r="r" b="b"/>
              <a:pathLst>
                <a:path w="1882" h="1882" extrusionOk="0">
                  <a:moveTo>
                    <a:pt x="941" y="0"/>
                  </a:moveTo>
                  <a:cubicBezTo>
                    <a:pt x="429" y="0"/>
                    <a:pt x="0" y="417"/>
                    <a:pt x="0" y="941"/>
                  </a:cubicBezTo>
                  <a:cubicBezTo>
                    <a:pt x="0" y="1465"/>
                    <a:pt x="429" y="1882"/>
                    <a:pt x="941" y="1882"/>
                  </a:cubicBezTo>
                  <a:cubicBezTo>
                    <a:pt x="1465" y="1882"/>
                    <a:pt x="1882" y="1465"/>
                    <a:pt x="1882" y="941"/>
                  </a:cubicBezTo>
                  <a:cubicBezTo>
                    <a:pt x="1882" y="417"/>
                    <a:pt x="1465" y="0"/>
                    <a:pt x="941" y="0"/>
                  </a:cubicBezTo>
                  <a:close/>
                </a:path>
              </a:pathLst>
            </a:custGeom>
            <a:solidFill>
              <a:srgbClr val="FFFFFF">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5" name="Google Shape;495;p19"/>
            <p:cNvSpPr/>
            <p:nvPr/>
          </p:nvSpPr>
          <p:spPr>
            <a:xfrm>
              <a:off x="6288875" y="1259950"/>
              <a:ext cx="47050" cy="47075"/>
            </a:xfrm>
            <a:custGeom>
              <a:avLst/>
              <a:gdLst/>
              <a:ahLst/>
              <a:cxnLst/>
              <a:rect l="l" t="t" r="r" b="b"/>
              <a:pathLst>
                <a:path w="1882" h="1883" extrusionOk="0">
                  <a:moveTo>
                    <a:pt x="941" y="1"/>
                  </a:moveTo>
                  <a:cubicBezTo>
                    <a:pt x="417" y="1"/>
                    <a:pt x="0" y="418"/>
                    <a:pt x="0" y="941"/>
                  </a:cubicBezTo>
                  <a:cubicBezTo>
                    <a:pt x="0" y="1465"/>
                    <a:pt x="417" y="1882"/>
                    <a:pt x="941" y="1882"/>
                  </a:cubicBezTo>
                  <a:cubicBezTo>
                    <a:pt x="1465" y="1882"/>
                    <a:pt x="1881" y="1465"/>
                    <a:pt x="1881" y="941"/>
                  </a:cubicBezTo>
                  <a:cubicBezTo>
                    <a:pt x="1881" y="418"/>
                    <a:pt x="1465" y="1"/>
                    <a:pt x="941" y="1"/>
                  </a:cubicBezTo>
                  <a:close/>
                </a:path>
              </a:pathLst>
            </a:custGeom>
            <a:solidFill>
              <a:srgbClr val="FFFFFF">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6" name="Google Shape;496;p19"/>
            <p:cNvSpPr/>
            <p:nvPr/>
          </p:nvSpPr>
          <p:spPr>
            <a:xfrm>
              <a:off x="852175" y="3740025"/>
              <a:ext cx="47050" cy="47050"/>
            </a:xfrm>
            <a:custGeom>
              <a:avLst/>
              <a:gdLst/>
              <a:ahLst/>
              <a:cxnLst/>
              <a:rect l="l" t="t" r="r" b="b"/>
              <a:pathLst>
                <a:path w="1882" h="1882" extrusionOk="0">
                  <a:moveTo>
                    <a:pt x="941" y="0"/>
                  </a:moveTo>
                  <a:cubicBezTo>
                    <a:pt x="417" y="0"/>
                    <a:pt x="1" y="417"/>
                    <a:pt x="1" y="941"/>
                  </a:cubicBezTo>
                  <a:cubicBezTo>
                    <a:pt x="1" y="1465"/>
                    <a:pt x="417" y="1882"/>
                    <a:pt x="941" y="1882"/>
                  </a:cubicBezTo>
                  <a:cubicBezTo>
                    <a:pt x="1453" y="1882"/>
                    <a:pt x="1882" y="1465"/>
                    <a:pt x="1882" y="941"/>
                  </a:cubicBezTo>
                  <a:cubicBezTo>
                    <a:pt x="1882" y="417"/>
                    <a:pt x="1453" y="0"/>
                    <a:pt x="941" y="0"/>
                  </a:cubicBezTo>
                  <a:close/>
                </a:path>
              </a:pathLst>
            </a:custGeom>
            <a:solidFill>
              <a:srgbClr val="FFFFFF">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7" name="Google Shape;497;p19"/>
            <p:cNvSpPr/>
            <p:nvPr/>
          </p:nvSpPr>
          <p:spPr>
            <a:xfrm>
              <a:off x="6449600" y="1259950"/>
              <a:ext cx="47350" cy="47075"/>
            </a:xfrm>
            <a:custGeom>
              <a:avLst/>
              <a:gdLst/>
              <a:ahLst/>
              <a:cxnLst/>
              <a:rect l="l" t="t" r="r" b="b"/>
              <a:pathLst>
                <a:path w="1894" h="1883" extrusionOk="0">
                  <a:moveTo>
                    <a:pt x="953" y="1"/>
                  </a:moveTo>
                  <a:cubicBezTo>
                    <a:pt x="429" y="1"/>
                    <a:pt x="1" y="418"/>
                    <a:pt x="1" y="941"/>
                  </a:cubicBezTo>
                  <a:cubicBezTo>
                    <a:pt x="1" y="1465"/>
                    <a:pt x="429" y="1882"/>
                    <a:pt x="953" y="1882"/>
                  </a:cubicBezTo>
                  <a:cubicBezTo>
                    <a:pt x="1465" y="1882"/>
                    <a:pt x="1894" y="1465"/>
                    <a:pt x="1894" y="941"/>
                  </a:cubicBezTo>
                  <a:cubicBezTo>
                    <a:pt x="1894" y="418"/>
                    <a:pt x="1465" y="1"/>
                    <a:pt x="953" y="1"/>
                  </a:cubicBezTo>
                  <a:close/>
                </a:path>
              </a:pathLst>
            </a:custGeom>
            <a:solidFill>
              <a:srgbClr val="FFFFFF">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8" name="Google Shape;498;p19"/>
            <p:cNvSpPr/>
            <p:nvPr/>
          </p:nvSpPr>
          <p:spPr>
            <a:xfrm>
              <a:off x="369375" y="3901050"/>
              <a:ext cx="47050" cy="47050"/>
            </a:xfrm>
            <a:custGeom>
              <a:avLst/>
              <a:gdLst/>
              <a:ahLst/>
              <a:cxnLst/>
              <a:rect l="l" t="t" r="r" b="b"/>
              <a:pathLst>
                <a:path w="1882" h="1882" extrusionOk="0">
                  <a:moveTo>
                    <a:pt x="941" y="1"/>
                  </a:moveTo>
                  <a:cubicBezTo>
                    <a:pt x="417" y="1"/>
                    <a:pt x="1" y="417"/>
                    <a:pt x="1" y="941"/>
                  </a:cubicBezTo>
                  <a:cubicBezTo>
                    <a:pt x="1" y="1453"/>
                    <a:pt x="417" y="1882"/>
                    <a:pt x="941" y="1882"/>
                  </a:cubicBezTo>
                  <a:cubicBezTo>
                    <a:pt x="1465" y="1882"/>
                    <a:pt x="1882" y="1453"/>
                    <a:pt x="1882" y="941"/>
                  </a:cubicBezTo>
                  <a:cubicBezTo>
                    <a:pt x="1882" y="417"/>
                    <a:pt x="1465" y="1"/>
                    <a:pt x="941" y="1"/>
                  </a:cubicBezTo>
                  <a:close/>
                </a:path>
              </a:pathLst>
            </a:custGeom>
            <a:solidFill>
              <a:srgbClr val="FFFFFF">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9" name="Google Shape;499;p19"/>
            <p:cNvSpPr/>
            <p:nvPr/>
          </p:nvSpPr>
          <p:spPr>
            <a:xfrm>
              <a:off x="5967100" y="1421000"/>
              <a:ext cx="47050" cy="47050"/>
            </a:xfrm>
            <a:custGeom>
              <a:avLst/>
              <a:gdLst/>
              <a:ahLst/>
              <a:cxnLst/>
              <a:rect l="l" t="t" r="r" b="b"/>
              <a:pathLst>
                <a:path w="1882" h="1882" extrusionOk="0">
                  <a:moveTo>
                    <a:pt x="941" y="0"/>
                  </a:moveTo>
                  <a:cubicBezTo>
                    <a:pt x="417" y="0"/>
                    <a:pt x="1" y="417"/>
                    <a:pt x="1" y="941"/>
                  </a:cubicBezTo>
                  <a:cubicBezTo>
                    <a:pt x="1" y="1453"/>
                    <a:pt x="417" y="1881"/>
                    <a:pt x="941" y="1881"/>
                  </a:cubicBezTo>
                  <a:cubicBezTo>
                    <a:pt x="1453" y="1881"/>
                    <a:pt x="1882" y="1453"/>
                    <a:pt x="1882" y="941"/>
                  </a:cubicBezTo>
                  <a:cubicBezTo>
                    <a:pt x="1882" y="417"/>
                    <a:pt x="1453" y="0"/>
                    <a:pt x="941" y="0"/>
                  </a:cubicBezTo>
                  <a:close/>
                </a:path>
              </a:pathLst>
            </a:custGeom>
            <a:solidFill>
              <a:srgbClr val="FFFFFF">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0" name="Google Shape;500;p19"/>
            <p:cNvSpPr/>
            <p:nvPr/>
          </p:nvSpPr>
          <p:spPr>
            <a:xfrm>
              <a:off x="530125" y="3901050"/>
              <a:ext cx="47350" cy="47050"/>
            </a:xfrm>
            <a:custGeom>
              <a:avLst/>
              <a:gdLst/>
              <a:ahLst/>
              <a:cxnLst/>
              <a:rect l="l" t="t" r="r" b="b"/>
              <a:pathLst>
                <a:path w="1894" h="1882" extrusionOk="0">
                  <a:moveTo>
                    <a:pt x="953" y="1"/>
                  </a:moveTo>
                  <a:cubicBezTo>
                    <a:pt x="429" y="1"/>
                    <a:pt x="0" y="417"/>
                    <a:pt x="0" y="941"/>
                  </a:cubicBezTo>
                  <a:cubicBezTo>
                    <a:pt x="0" y="1453"/>
                    <a:pt x="429" y="1882"/>
                    <a:pt x="953" y="1882"/>
                  </a:cubicBezTo>
                  <a:cubicBezTo>
                    <a:pt x="1465" y="1882"/>
                    <a:pt x="1893" y="1453"/>
                    <a:pt x="1893" y="941"/>
                  </a:cubicBezTo>
                  <a:cubicBezTo>
                    <a:pt x="1893" y="417"/>
                    <a:pt x="1465" y="1"/>
                    <a:pt x="953" y="1"/>
                  </a:cubicBezTo>
                  <a:close/>
                </a:path>
              </a:pathLst>
            </a:custGeom>
            <a:solidFill>
              <a:srgbClr val="FFFFFF">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1" name="Google Shape;501;p19"/>
            <p:cNvSpPr/>
            <p:nvPr/>
          </p:nvSpPr>
          <p:spPr>
            <a:xfrm>
              <a:off x="6127825" y="1421000"/>
              <a:ext cx="47075" cy="47050"/>
            </a:xfrm>
            <a:custGeom>
              <a:avLst/>
              <a:gdLst/>
              <a:ahLst/>
              <a:cxnLst/>
              <a:rect l="l" t="t" r="r" b="b"/>
              <a:pathLst>
                <a:path w="1883" h="1882" extrusionOk="0">
                  <a:moveTo>
                    <a:pt x="942" y="0"/>
                  </a:moveTo>
                  <a:cubicBezTo>
                    <a:pt x="430" y="0"/>
                    <a:pt x="1" y="417"/>
                    <a:pt x="1" y="941"/>
                  </a:cubicBezTo>
                  <a:cubicBezTo>
                    <a:pt x="1" y="1453"/>
                    <a:pt x="430" y="1881"/>
                    <a:pt x="942" y="1881"/>
                  </a:cubicBezTo>
                  <a:cubicBezTo>
                    <a:pt x="1465" y="1881"/>
                    <a:pt x="1882" y="1453"/>
                    <a:pt x="1882" y="941"/>
                  </a:cubicBezTo>
                  <a:cubicBezTo>
                    <a:pt x="1882" y="417"/>
                    <a:pt x="1465" y="0"/>
                    <a:pt x="942" y="0"/>
                  </a:cubicBezTo>
                  <a:close/>
                </a:path>
              </a:pathLst>
            </a:custGeom>
            <a:solidFill>
              <a:srgbClr val="FFFFFF">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2" name="Google Shape;502;p19"/>
            <p:cNvSpPr/>
            <p:nvPr/>
          </p:nvSpPr>
          <p:spPr>
            <a:xfrm>
              <a:off x="691150" y="3901050"/>
              <a:ext cx="47050" cy="47050"/>
            </a:xfrm>
            <a:custGeom>
              <a:avLst/>
              <a:gdLst/>
              <a:ahLst/>
              <a:cxnLst/>
              <a:rect l="l" t="t" r="r" b="b"/>
              <a:pathLst>
                <a:path w="1882" h="1882" extrusionOk="0">
                  <a:moveTo>
                    <a:pt x="941" y="1"/>
                  </a:moveTo>
                  <a:cubicBezTo>
                    <a:pt x="429" y="1"/>
                    <a:pt x="0" y="417"/>
                    <a:pt x="0" y="941"/>
                  </a:cubicBezTo>
                  <a:cubicBezTo>
                    <a:pt x="0" y="1453"/>
                    <a:pt x="429" y="1882"/>
                    <a:pt x="941" y="1882"/>
                  </a:cubicBezTo>
                  <a:cubicBezTo>
                    <a:pt x="1465" y="1882"/>
                    <a:pt x="1882" y="1453"/>
                    <a:pt x="1882" y="941"/>
                  </a:cubicBezTo>
                  <a:cubicBezTo>
                    <a:pt x="1882" y="417"/>
                    <a:pt x="1465" y="1"/>
                    <a:pt x="941" y="1"/>
                  </a:cubicBezTo>
                  <a:close/>
                </a:path>
              </a:pathLst>
            </a:custGeom>
            <a:solidFill>
              <a:srgbClr val="FFFFFF">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3" name="Google Shape;503;p19"/>
            <p:cNvSpPr/>
            <p:nvPr/>
          </p:nvSpPr>
          <p:spPr>
            <a:xfrm>
              <a:off x="6288875" y="1421000"/>
              <a:ext cx="47050" cy="47050"/>
            </a:xfrm>
            <a:custGeom>
              <a:avLst/>
              <a:gdLst/>
              <a:ahLst/>
              <a:cxnLst/>
              <a:rect l="l" t="t" r="r" b="b"/>
              <a:pathLst>
                <a:path w="1882" h="1882" extrusionOk="0">
                  <a:moveTo>
                    <a:pt x="941" y="0"/>
                  </a:moveTo>
                  <a:cubicBezTo>
                    <a:pt x="417" y="0"/>
                    <a:pt x="0" y="417"/>
                    <a:pt x="0" y="941"/>
                  </a:cubicBezTo>
                  <a:cubicBezTo>
                    <a:pt x="0" y="1453"/>
                    <a:pt x="417" y="1881"/>
                    <a:pt x="941" y="1881"/>
                  </a:cubicBezTo>
                  <a:cubicBezTo>
                    <a:pt x="1465" y="1881"/>
                    <a:pt x="1881" y="1453"/>
                    <a:pt x="1881" y="941"/>
                  </a:cubicBezTo>
                  <a:cubicBezTo>
                    <a:pt x="1881" y="417"/>
                    <a:pt x="1465" y="0"/>
                    <a:pt x="941" y="0"/>
                  </a:cubicBezTo>
                  <a:close/>
                </a:path>
              </a:pathLst>
            </a:custGeom>
            <a:solidFill>
              <a:srgbClr val="FFFFFF">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4" name="Google Shape;504;p19"/>
            <p:cNvSpPr/>
            <p:nvPr/>
          </p:nvSpPr>
          <p:spPr>
            <a:xfrm>
              <a:off x="852175" y="3901050"/>
              <a:ext cx="47050" cy="47050"/>
            </a:xfrm>
            <a:custGeom>
              <a:avLst/>
              <a:gdLst/>
              <a:ahLst/>
              <a:cxnLst/>
              <a:rect l="l" t="t" r="r" b="b"/>
              <a:pathLst>
                <a:path w="1882" h="1882" extrusionOk="0">
                  <a:moveTo>
                    <a:pt x="941" y="1"/>
                  </a:moveTo>
                  <a:cubicBezTo>
                    <a:pt x="417" y="1"/>
                    <a:pt x="1" y="417"/>
                    <a:pt x="1" y="941"/>
                  </a:cubicBezTo>
                  <a:cubicBezTo>
                    <a:pt x="1" y="1453"/>
                    <a:pt x="417" y="1882"/>
                    <a:pt x="941" y="1882"/>
                  </a:cubicBezTo>
                  <a:cubicBezTo>
                    <a:pt x="1453" y="1882"/>
                    <a:pt x="1882" y="1453"/>
                    <a:pt x="1882" y="941"/>
                  </a:cubicBezTo>
                  <a:cubicBezTo>
                    <a:pt x="1882" y="417"/>
                    <a:pt x="1453" y="1"/>
                    <a:pt x="941" y="1"/>
                  </a:cubicBezTo>
                  <a:close/>
                </a:path>
              </a:pathLst>
            </a:custGeom>
            <a:solidFill>
              <a:srgbClr val="FFFFFF">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5" name="Google Shape;505;p19"/>
            <p:cNvSpPr/>
            <p:nvPr/>
          </p:nvSpPr>
          <p:spPr>
            <a:xfrm>
              <a:off x="6449600" y="1421000"/>
              <a:ext cx="47350" cy="47050"/>
            </a:xfrm>
            <a:custGeom>
              <a:avLst/>
              <a:gdLst/>
              <a:ahLst/>
              <a:cxnLst/>
              <a:rect l="l" t="t" r="r" b="b"/>
              <a:pathLst>
                <a:path w="1894" h="1882" extrusionOk="0">
                  <a:moveTo>
                    <a:pt x="953" y="0"/>
                  </a:moveTo>
                  <a:cubicBezTo>
                    <a:pt x="429" y="0"/>
                    <a:pt x="1" y="417"/>
                    <a:pt x="1" y="941"/>
                  </a:cubicBezTo>
                  <a:cubicBezTo>
                    <a:pt x="1" y="1453"/>
                    <a:pt x="429" y="1881"/>
                    <a:pt x="953" y="1881"/>
                  </a:cubicBezTo>
                  <a:cubicBezTo>
                    <a:pt x="1465" y="1881"/>
                    <a:pt x="1894" y="1453"/>
                    <a:pt x="1894" y="941"/>
                  </a:cubicBezTo>
                  <a:cubicBezTo>
                    <a:pt x="1894" y="417"/>
                    <a:pt x="1465" y="0"/>
                    <a:pt x="953" y="0"/>
                  </a:cubicBezTo>
                  <a:close/>
                </a:path>
              </a:pathLst>
            </a:custGeom>
            <a:solidFill>
              <a:srgbClr val="FFFFFF">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6" name="Google Shape;506;p19"/>
            <p:cNvSpPr/>
            <p:nvPr/>
          </p:nvSpPr>
          <p:spPr>
            <a:xfrm>
              <a:off x="369375" y="4061800"/>
              <a:ext cx="47050" cy="47350"/>
            </a:xfrm>
            <a:custGeom>
              <a:avLst/>
              <a:gdLst/>
              <a:ahLst/>
              <a:cxnLst/>
              <a:rect l="l" t="t" r="r" b="b"/>
              <a:pathLst>
                <a:path w="1882" h="1894" extrusionOk="0">
                  <a:moveTo>
                    <a:pt x="941" y="0"/>
                  </a:moveTo>
                  <a:cubicBezTo>
                    <a:pt x="417" y="0"/>
                    <a:pt x="1" y="429"/>
                    <a:pt x="1" y="941"/>
                  </a:cubicBezTo>
                  <a:cubicBezTo>
                    <a:pt x="1" y="1464"/>
                    <a:pt x="417" y="1893"/>
                    <a:pt x="941" y="1893"/>
                  </a:cubicBezTo>
                  <a:cubicBezTo>
                    <a:pt x="1465" y="1893"/>
                    <a:pt x="1882" y="1464"/>
                    <a:pt x="1882" y="941"/>
                  </a:cubicBezTo>
                  <a:cubicBezTo>
                    <a:pt x="1882" y="429"/>
                    <a:pt x="1465" y="0"/>
                    <a:pt x="941" y="0"/>
                  </a:cubicBezTo>
                  <a:close/>
                </a:path>
              </a:pathLst>
            </a:custGeom>
            <a:solidFill>
              <a:srgbClr val="FFFFFF">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7" name="Google Shape;507;p19"/>
            <p:cNvSpPr/>
            <p:nvPr/>
          </p:nvSpPr>
          <p:spPr>
            <a:xfrm>
              <a:off x="5967100" y="1582025"/>
              <a:ext cx="47050" cy="47050"/>
            </a:xfrm>
            <a:custGeom>
              <a:avLst/>
              <a:gdLst/>
              <a:ahLst/>
              <a:cxnLst/>
              <a:rect l="l" t="t" r="r" b="b"/>
              <a:pathLst>
                <a:path w="1882" h="1882" extrusionOk="0">
                  <a:moveTo>
                    <a:pt x="941" y="0"/>
                  </a:moveTo>
                  <a:cubicBezTo>
                    <a:pt x="417" y="0"/>
                    <a:pt x="1" y="417"/>
                    <a:pt x="1" y="941"/>
                  </a:cubicBezTo>
                  <a:cubicBezTo>
                    <a:pt x="1" y="1453"/>
                    <a:pt x="417" y="1882"/>
                    <a:pt x="941" y="1882"/>
                  </a:cubicBezTo>
                  <a:cubicBezTo>
                    <a:pt x="1453" y="1882"/>
                    <a:pt x="1882" y="1453"/>
                    <a:pt x="1882" y="941"/>
                  </a:cubicBezTo>
                  <a:cubicBezTo>
                    <a:pt x="1882" y="417"/>
                    <a:pt x="1453" y="0"/>
                    <a:pt x="941" y="0"/>
                  </a:cubicBezTo>
                  <a:close/>
                </a:path>
              </a:pathLst>
            </a:custGeom>
            <a:solidFill>
              <a:srgbClr val="FFFFFF">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8" name="Google Shape;508;p19"/>
            <p:cNvSpPr/>
            <p:nvPr/>
          </p:nvSpPr>
          <p:spPr>
            <a:xfrm>
              <a:off x="530125" y="4061800"/>
              <a:ext cx="47350" cy="47350"/>
            </a:xfrm>
            <a:custGeom>
              <a:avLst/>
              <a:gdLst/>
              <a:ahLst/>
              <a:cxnLst/>
              <a:rect l="l" t="t" r="r" b="b"/>
              <a:pathLst>
                <a:path w="1894" h="1894" extrusionOk="0">
                  <a:moveTo>
                    <a:pt x="953" y="0"/>
                  </a:moveTo>
                  <a:cubicBezTo>
                    <a:pt x="429" y="0"/>
                    <a:pt x="0" y="429"/>
                    <a:pt x="0" y="941"/>
                  </a:cubicBezTo>
                  <a:cubicBezTo>
                    <a:pt x="0" y="1464"/>
                    <a:pt x="429" y="1893"/>
                    <a:pt x="953" y="1893"/>
                  </a:cubicBezTo>
                  <a:cubicBezTo>
                    <a:pt x="1465" y="1893"/>
                    <a:pt x="1893" y="1464"/>
                    <a:pt x="1893" y="941"/>
                  </a:cubicBezTo>
                  <a:cubicBezTo>
                    <a:pt x="1893" y="429"/>
                    <a:pt x="1465" y="0"/>
                    <a:pt x="953" y="0"/>
                  </a:cubicBezTo>
                  <a:close/>
                </a:path>
              </a:pathLst>
            </a:custGeom>
            <a:solidFill>
              <a:srgbClr val="FFFFFF">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9" name="Google Shape;509;p19"/>
            <p:cNvSpPr/>
            <p:nvPr/>
          </p:nvSpPr>
          <p:spPr>
            <a:xfrm>
              <a:off x="6127825" y="1582025"/>
              <a:ext cx="47075" cy="47050"/>
            </a:xfrm>
            <a:custGeom>
              <a:avLst/>
              <a:gdLst/>
              <a:ahLst/>
              <a:cxnLst/>
              <a:rect l="l" t="t" r="r" b="b"/>
              <a:pathLst>
                <a:path w="1883" h="1882" extrusionOk="0">
                  <a:moveTo>
                    <a:pt x="942" y="0"/>
                  </a:moveTo>
                  <a:cubicBezTo>
                    <a:pt x="430" y="0"/>
                    <a:pt x="1" y="417"/>
                    <a:pt x="1" y="941"/>
                  </a:cubicBezTo>
                  <a:cubicBezTo>
                    <a:pt x="1" y="1453"/>
                    <a:pt x="430" y="1882"/>
                    <a:pt x="942" y="1882"/>
                  </a:cubicBezTo>
                  <a:cubicBezTo>
                    <a:pt x="1465" y="1882"/>
                    <a:pt x="1882" y="1453"/>
                    <a:pt x="1882" y="941"/>
                  </a:cubicBezTo>
                  <a:cubicBezTo>
                    <a:pt x="1882" y="417"/>
                    <a:pt x="1465" y="0"/>
                    <a:pt x="942" y="0"/>
                  </a:cubicBezTo>
                  <a:close/>
                </a:path>
              </a:pathLst>
            </a:custGeom>
            <a:solidFill>
              <a:srgbClr val="FFFFFF">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0" name="Google Shape;510;p19"/>
            <p:cNvSpPr/>
            <p:nvPr/>
          </p:nvSpPr>
          <p:spPr>
            <a:xfrm>
              <a:off x="691150" y="4061800"/>
              <a:ext cx="47050" cy="47350"/>
            </a:xfrm>
            <a:custGeom>
              <a:avLst/>
              <a:gdLst/>
              <a:ahLst/>
              <a:cxnLst/>
              <a:rect l="l" t="t" r="r" b="b"/>
              <a:pathLst>
                <a:path w="1882" h="1894" extrusionOk="0">
                  <a:moveTo>
                    <a:pt x="941" y="0"/>
                  </a:moveTo>
                  <a:cubicBezTo>
                    <a:pt x="429" y="0"/>
                    <a:pt x="0" y="429"/>
                    <a:pt x="0" y="941"/>
                  </a:cubicBezTo>
                  <a:cubicBezTo>
                    <a:pt x="0" y="1464"/>
                    <a:pt x="429" y="1893"/>
                    <a:pt x="941" y="1893"/>
                  </a:cubicBezTo>
                  <a:cubicBezTo>
                    <a:pt x="1465" y="1893"/>
                    <a:pt x="1882" y="1464"/>
                    <a:pt x="1882" y="941"/>
                  </a:cubicBezTo>
                  <a:cubicBezTo>
                    <a:pt x="1882" y="429"/>
                    <a:pt x="1465" y="0"/>
                    <a:pt x="941" y="0"/>
                  </a:cubicBezTo>
                  <a:close/>
                </a:path>
              </a:pathLst>
            </a:custGeom>
            <a:solidFill>
              <a:srgbClr val="FFFFFF">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1" name="Google Shape;511;p19"/>
            <p:cNvSpPr/>
            <p:nvPr/>
          </p:nvSpPr>
          <p:spPr>
            <a:xfrm>
              <a:off x="6288875" y="1582025"/>
              <a:ext cx="47050" cy="47050"/>
            </a:xfrm>
            <a:custGeom>
              <a:avLst/>
              <a:gdLst/>
              <a:ahLst/>
              <a:cxnLst/>
              <a:rect l="l" t="t" r="r" b="b"/>
              <a:pathLst>
                <a:path w="1882" h="1882" extrusionOk="0">
                  <a:moveTo>
                    <a:pt x="941" y="0"/>
                  </a:moveTo>
                  <a:cubicBezTo>
                    <a:pt x="417" y="0"/>
                    <a:pt x="0" y="417"/>
                    <a:pt x="0" y="941"/>
                  </a:cubicBezTo>
                  <a:cubicBezTo>
                    <a:pt x="0" y="1453"/>
                    <a:pt x="417" y="1882"/>
                    <a:pt x="941" y="1882"/>
                  </a:cubicBezTo>
                  <a:cubicBezTo>
                    <a:pt x="1465" y="1882"/>
                    <a:pt x="1881" y="1453"/>
                    <a:pt x="1881" y="941"/>
                  </a:cubicBezTo>
                  <a:cubicBezTo>
                    <a:pt x="1881" y="417"/>
                    <a:pt x="1465" y="0"/>
                    <a:pt x="941" y="0"/>
                  </a:cubicBezTo>
                  <a:close/>
                </a:path>
              </a:pathLst>
            </a:custGeom>
            <a:solidFill>
              <a:srgbClr val="FFFFFF">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2" name="Google Shape;512;p19"/>
            <p:cNvSpPr/>
            <p:nvPr/>
          </p:nvSpPr>
          <p:spPr>
            <a:xfrm>
              <a:off x="852175" y="4061800"/>
              <a:ext cx="47050" cy="47350"/>
            </a:xfrm>
            <a:custGeom>
              <a:avLst/>
              <a:gdLst/>
              <a:ahLst/>
              <a:cxnLst/>
              <a:rect l="l" t="t" r="r" b="b"/>
              <a:pathLst>
                <a:path w="1882" h="1894" extrusionOk="0">
                  <a:moveTo>
                    <a:pt x="941" y="0"/>
                  </a:moveTo>
                  <a:cubicBezTo>
                    <a:pt x="417" y="0"/>
                    <a:pt x="1" y="429"/>
                    <a:pt x="1" y="941"/>
                  </a:cubicBezTo>
                  <a:cubicBezTo>
                    <a:pt x="1" y="1464"/>
                    <a:pt x="417" y="1893"/>
                    <a:pt x="941" y="1893"/>
                  </a:cubicBezTo>
                  <a:cubicBezTo>
                    <a:pt x="1453" y="1893"/>
                    <a:pt x="1882" y="1464"/>
                    <a:pt x="1882" y="941"/>
                  </a:cubicBezTo>
                  <a:cubicBezTo>
                    <a:pt x="1882" y="429"/>
                    <a:pt x="1453" y="0"/>
                    <a:pt x="941" y="0"/>
                  </a:cubicBezTo>
                  <a:close/>
                </a:path>
              </a:pathLst>
            </a:custGeom>
            <a:solidFill>
              <a:srgbClr val="FFFFFF">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3" name="Google Shape;513;p19"/>
            <p:cNvSpPr/>
            <p:nvPr/>
          </p:nvSpPr>
          <p:spPr>
            <a:xfrm>
              <a:off x="6449600" y="1582025"/>
              <a:ext cx="47350" cy="47050"/>
            </a:xfrm>
            <a:custGeom>
              <a:avLst/>
              <a:gdLst/>
              <a:ahLst/>
              <a:cxnLst/>
              <a:rect l="l" t="t" r="r" b="b"/>
              <a:pathLst>
                <a:path w="1894" h="1882" extrusionOk="0">
                  <a:moveTo>
                    <a:pt x="953" y="0"/>
                  </a:moveTo>
                  <a:cubicBezTo>
                    <a:pt x="429" y="0"/>
                    <a:pt x="1" y="417"/>
                    <a:pt x="1" y="941"/>
                  </a:cubicBezTo>
                  <a:cubicBezTo>
                    <a:pt x="1" y="1453"/>
                    <a:pt x="429" y="1882"/>
                    <a:pt x="953" y="1882"/>
                  </a:cubicBezTo>
                  <a:cubicBezTo>
                    <a:pt x="1465" y="1882"/>
                    <a:pt x="1894" y="1453"/>
                    <a:pt x="1894" y="941"/>
                  </a:cubicBezTo>
                  <a:cubicBezTo>
                    <a:pt x="1894" y="417"/>
                    <a:pt x="1465" y="0"/>
                    <a:pt x="953" y="0"/>
                  </a:cubicBezTo>
                  <a:close/>
                </a:path>
              </a:pathLst>
            </a:custGeom>
            <a:solidFill>
              <a:srgbClr val="FFFFFF">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4" name="Google Shape;514;p19"/>
            <p:cNvSpPr/>
            <p:nvPr/>
          </p:nvSpPr>
          <p:spPr>
            <a:xfrm>
              <a:off x="369375" y="4223125"/>
              <a:ext cx="47050" cy="47350"/>
            </a:xfrm>
            <a:custGeom>
              <a:avLst/>
              <a:gdLst/>
              <a:ahLst/>
              <a:cxnLst/>
              <a:rect l="l" t="t" r="r" b="b"/>
              <a:pathLst>
                <a:path w="1882" h="1894" extrusionOk="0">
                  <a:moveTo>
                    <a:pt x="941" y="0"/>
                  </a:moveTo>
                  <a:cubicBezTo>
                    <a:pt x="417" y="0"/>
                    <a:pt x="1" y="429"/>
                    <a:pt x="1" y="953"/>
                  </a:cubicBezTo>
                  <a:cubicBezTo>
                    <a:pt x="1" y="1465"/>
                    <a:pt x="417" y="1893"/>
                    <a:pt x="941" y="1893"/>
                  </a:cubicBezTo>
                  <a:cubicBezTo>
                    <a:pt x="1465" y="1893"/>
                    <a:pt x="1882" y="1465"/>
                    <a:pt x="1882" y="953"/>
                  </a:cubicBezTo>
                  <a:cubicBezTo>
                    <a:pt x="1882" y="429"/>
                    <a:pt x="1465" y="0"/>
                    <a:pt x="941" y="0"/>
                  </a:cubicBezTo>
                  <a:close/>
                </a:path>
              </a:pathLst>
            </a:custGeom>
            <a:solidFill>
              <a:srgbClr val="FFFFFF">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5" name="Google Shape;515;p19"/>
            <p:cNvSpPr/>
            <p:nvPr/>
          </p:nvSpPr>
          <p:spPr>
            <a:xfrm>
              <a:off x="5967100" y="1743350"/>
              <a:ext cx="47050" cy="47050"/>
            </a:xfrm>
            <a:custGeom>
              <a:avLst/>
              <a:gdLst/>
              <a:ahLst/>
              <a:cxnLst/>
              <a:rect l="l" t="t" r="r" b="b"/>
              <a:pathLst>
                <a:path w="1882" h="1882" extrusionOk="0">
                  <a:moveTo>
                    <a:pt x="941" y="1"/>
                  </a:moveTo>
                  <a:cubicBezTo>
                    <a:pt x="417" y="1"/>
                    <a:pt x="1" y="417"/>
                    <a:pt x="1" y="941"/>
                  </a:cubicBezTo>
                  <a:cubicBezTo>
                    <a:pt x="1" y="1453"/>
                    <a:pt x="417" y="1882"/>
                    <a:pt x="941" y="1882"/>
                  </a:cubicBezTo>
                  <a:cubicBezTo>
                    <a:pt x="1453" y="1882"/>
                    <a:pt x="1882" y="1453"/>
                    <a:pt x="1882" y="941"/>
                  </a:cubicBezTo>
                  <a:cubicBezTo>
                    <a:pt x="1882" y="417"/>
                    <a:pt x="1453" y="1"/>
                    <a:pt x="941" y="1"/>
                  </a:cubicBezTo>
                  <a:close/>
                </a:path>
              </a:pathLst>
            </a:custGeom>
            <a:solidFill>
              <a:srgbClr val="FFFFFF">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6" name="Google Shape;516;p19"/>
            <p:cNvSpPr/>
            <p:nvPr/>
          </p:nvSpPr>
          <p:spPr>
            <a:xfrm>
              <a:off x="530125" y="4223125"/>
              <a:ext cx="47350" cy="47350"/>
            </a:xfrm>
            <a:custGeom>
              <a:avLst/>
              <a:gdLst/>
              <a:ahLst/>
              <a:cxnLst/>
              <a:rect l="l" t="t" r="r" b="b"/>
              <a:pathLst>
                <a:path w="1894" h="1894" extrusionOk="0">
                  <a:moveTo>
                    <a:pt x="953" y="0"/>
                  </a:moveTo>
                  <a:cubicBezTo>
                    <a:pt x="429" y="0"/>
                    <a:pt x="0" y="429"/>
                    <a:pt x="0" y="953"/>
                  </a:cubicBezTo>
                  <a:cubicBezTo>
                    <a:pt x="0" y="1465"/>
                    <a:pt x="429" y="1893"/>
                    <a:pt x="953" y="1893"/>
                  </a:cubicBezTo>
                  <a:cubicBezTo>
                    <a:pt x="1465" y="1893"/>
                    <a:pt x="1893" y="1465"/>
                    <a:pt x="1893" y="953"/>
                  </a:cubicBezTo>
                  <a:cubicBezTo>
                    <a:pt x="1893" y="429"/>
                    <a:pt x="1465" y="0"/>
                    <a:pt x="953" y="0"/>
                  </a:cubicBezTo>
                  <a:close/>
                </a:path>
              </a:pathLst>
            </a:custGeom>
            <a:solidFill>
              <a:srgbClr val="FFFFFF">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7" name="Google Shape;517;p19"/>
            <p:cNvSpPr/>
            <p:nvPr/>
          </p:nvSpPr>
          <p:spPr>
            <a:xfrm>
              <a:off x="6127825" y="1743350"/>
              <a:ext cx="47075" cy="47050"/>
            </a:xfrm>
            <a:custGeom>
              <a:avLst/>
              <a:gdLst/>
              <a:ahLst/>
              <a:cxnLst/>
              <a:rect l="l" t="t" r="r" b="b"/>
              <a:pathLst>
                <a:path w="1883" h="1882" extrusionOk="0">
                  <a:moveTo>
                    <a:pt x="942" y="1"/>
                  </a:moveTo>
                  <a:cubicBezTo>
                    <a:pt x="430" y="1"/>
                    <a:pt x="1" y="417"/>
                    <a:pt x="1" y="941"/>
                  </a:cubicBezTo>
                  <a:cubicBezTo>
                    <a:pt x="1" y="1453"/>
                    <a:pt x="430" y="1882"/>
                    <a:pt x="942" y="1882"/>
                  </a:cubicBezTo>
                  <a:cubicBezTo>
                    <a:pt x="1465" y="1882"/>
                    <a:pt x="1882" y="1453"/>
                    <a:pt x="1882" y="941"/>
                  </a:cubicBezTo>
                  <a:cubicBezTo>
                    <a:pt x="1882" y="417"/>
                    <a:pt x="1465" y="1"/>
                    <a:pt x="942" y="1"/>
                  </a:cubicBezTo>
                  <a:close/>
                </a:path>
              </a:pathLst>
            </a:custGeom>
            <a:solidFill>
              <a:srgbClr val="FFFFFF">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8" name="Google Shape;518;p19"/>
            <p:cNvSpPr/>
            <p:nvPr/>
          </p:nvSpPr>
          <p:spPr>
            <a:xfrm>
              <a:off x="691150" y="4223125"/>
              <a:ext cx="47050" cy="47350"/>
            </a:xfrm>
            <a:custGeom>
              <a:avLst/>
              <a:gdLst/>
              <a:ahLst/>
              <a:cxnLst/>
              <a:rect l="l" t="t" r="r" b="b"/>
              <a:pathLst>
                <a:path w="1882" h="1894" extrusionOk="0">
                  <a:moveTo>
                    <a:pt x="941" y="0"/>
                  </a:moveTo>
                  <a:cubicBezTo>
                    <a:pt x="429" y="0"/>
                    <a:pt x="0" y="429"/>
                    <a:pt x="0" y="953"/>
                  </a:cubicBezTo>
                  <a:cubicBezTo>
                    <a:pt x="0" y="1465"/>
                    <a:pt x="429" y="1893"/>
                    <a:pt x="941" y="1893"/>
                  </a:cubicBezTo>
                  <a:cubicBezTo>
                    <a:pt x="1465" y="1893"/>
                    <a:pt x="1882" y="1465"/>
                    <a:pt x="1882" y="953"/>
                  </a:cubicBezTo>
                  <a:cubicBezTo>
                    <a:pt x="1882" y="429"/>
                    <a:pt x="1465" y="0"/>
                    <a:pt x="941" y="0"/>
                  </a:cubicBezTo>
                  <a:close/>
                </a:path>
              </a:pathLst>
            </a:custGeom>
            <a:solidFill>
              <a:srgbClr val="FFFFFF">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9" name="Google Shape;519;p19"/>
            <p:cNvSpPr/>
            <p:nvPr/>
          </p:nvSpPr>
          <p:spPr>
            <a:xfrm>
              <a:off x="6288875" y="1743350"/>
              <a:ext cx="47050" cy="47050"/>
            </a:xfrm>
            <a:custGeom>
              <a:avLst/>
              <a:gdLst/>
              <a:ahLst/>
              <a:cxnLst/>
              <a:rect l="l" t="t" r="r" b="b"/>
              <a:pathLst>
                <a:path w="1882" h="1882" extrusionOk="0">
                  <a:moveTo>
                    <a:pt x="941" y="1"/>
                  </a:moveTo>
                  <a:cubicBezTo>
                    <a:pt x="417" y="1"/>
                    <a:pt x="0" y="417"/>
                    <a:pt x="0" y="941"/>
                  </a:cubicBezTo>
                  <a:cubicBezTo>
                    <a:pt x="0" y="1453"/>
                    <a:pt x="417" y="1882"/>
                    <a:pt x="941" y="1882"/>
                  </a:cubicBezTo>
                  <a:cubicBezTo>
                    <a:pt x="1465" y="1882"/>
                    <a:pt x="1881" y="1453"/>
                    <a:pt x="1881" y="941"/>
                  </a:cubicBezTo>
                  <a:cubicBezTo>
                    <a:pt x="1881" y="417"/>
                    <a:pt x="1465" y="1"/>
                    <a:pt x="941" y="1"/>
                  </a:cubicBezTo>
                  <a:close/>
                </a:path>
              </a:pathLst>
            </a:custGeom>
            <a:solidFill>
              <a:srgbClr val="FFFFFF">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0" name="Google Shape;520;p19"/>
            <p:cNvSpPr/>
            <p:nvPr/>
          </p:nvSpPr>
          <p:spPr>
            <a:xfrm>
              <a:off x="852175" y="4223125"/>
              <a:ext cx="47050" cy="47350"/>
            </a:xfrm>
            <a:custGeom>
              <a:avLst/>
              <a:gdLst/>
              <a:ahLst/>
              <a:cxnLst/>
              <a:rect l="l" t="t" r="r" b="b"/>
              <a:pathLst>
                <a:path w="1882" h="1894" extrusionOk="0">
                  <a:moveTo>
                    <a:pt x="941" y="0"/>
                  </a:moveTo>
                  <a:cubicBezTo>
                    <a:pt x="417" y="0"/>
                    <a:pt x="1" y="429"/>
                    <a:pt x="1" y="953"/>
                  </a:cubicBezTo>
                  <a:cubicBezTo>
                    <a:pt x="1" y="1465"/>
                    <a:pt x="417" y="1893"/>
                    <a:pt x="941" y="1893"/>
                  </a:cubicBezTo>
                  <a:cubicBezTo>
                    <a:pt x="1453" y="1893"/>
                    <a:pt x="1882" y="1465"/>
                    <a:pt x="1882" y="953"/>
                  </a:cubicBezTo>
                  <a:cubicBezTo>
                    <a:pt x="1882" y="429"/>
                    <a:pt x="1453" y="0"/>
                    <a:pt x="941" y="0"/>
                  </a:cubicBezTo>
                  <a:close/>
                </a:path>
              </a:pathLst>
            </a:custGeom>
            <a:solidFill>
              <a:srgbClr val="FFFFFF">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1" name="Google Shape;521;p19"/>
            <p:cNvSpPr/>
            <p:nvPr/>
          </p:nvSpPr>
          <p:spPr>
            <a:xfrm>
              <a:off x="6449600" y="1743350"/>
              <a:ext cx="47350" cy="47050"/>
            </a:xfrm>
            <a:custGeom>
              <a:avLst/>
              <a:gdLst/>
              <a:ahLst/>
              <a:cxnLst/>
              <a:rect l="l" t="t" r="r" b="b"/>
              <a:pathLst>
                <a:path w="1894" h="1882" extrusionOk="0">
                  <a:moveTo>
                    <a:pt x="953" y="1"/>
                  </a:moveTo>
                  <a:cubicBezTo>
                    <a:pt x="429" y="1"/>
                    <a:pt x="1" y="417"/>
                    <a:pt x="1" y="941"/>
                  </a:cubicBezTo>
                  <a:cubicBezTo>
                    <a:pt x="1" y="1453"/>
                    <a:pt x="429" y="1882"/>
                    <a:pt x="953" y="1882"/>
                  </a:cubicBezTo>
                  <a:cubicBezTo>
                    <a:pt x="1465" y="1882"/>
                    <a:pt x="1894" y="1453"/>
                    <a:pt x="1894" y="941"/>
                  </a:cubicBezTo>
                  <a:cubicBezTo>
                    <a:pt x="1894" y="417"/>
                    <a:pt x="1465" y="1"/>
                    <a:pt x="953" y="1"/>
                  </a:cubicBezTo>
                  <a:close/>
                </a:path>
              </a:pathLst>
            </a:custGeom>
            <a:solidFill>
              <a:srgbClr val="FFFFFF">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2" name="Google Shape;522;p19"/>
            <p:cNvSpPr/>
            <p:nvPr/>
          </p:nvSpPr>
          <p:spPr>
            <a:xfrm>
              <a:off x="369375" y="4384150"/>
              <a:ext cx="47050" cy="47050"/>
            </a:xfrm>
            <a:custGeom>
              <a:avLst/>
              <a:gdLst/>
              <a:ahLst/>
              <a:cxnLst/>
              <a:rect l="l" t="t" r="r" b="b"/>
              <a:pathLst>
                <a:path w="1882" h="1882" extrusionOk="0">
                  <a:moveTo>
                    <a:pt x="941" y="0"/>
                  </a:moveTo>
                  <a:cubicBezTo>
                    <a:pt x="417" y="0"/>
                    <a:pt x="1" y="429"/>
                    <a:pt x="1" y="941"/>
                  </a:cubicBezTo>
                  <a:cubicBezTo>
                    <a:pt x="1" y="1465"/>
                    <a:pt x="417" y="1882"/>
                    <a:pt x="941" y="1882"/>
                  </a:cubicBezTo>
                  <a:cubicBezTo>
                    <a:pt x="1465" y="1882"/>
                    <a:pt x="1882" y="1465"/>
                    <a:pt x="1882" y="941"/>
                  </a:cubicBezTo>
                  <a:cubicBezTo>
                    <a:pt x="1882" y="429"/>
                    <a:pt x="1465" y="0"/>
                    <a:pt x="941" y="0"/>
                  </a:cubicBezTo>
                  <a:close/>
                </a:path>
              </a:pathLst>
            </a:custGeom>
            <a:solidFill>
              <a:srgbClr val="FFFFFF">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3" name="Google Shape;523;p19"/>
            <p:cNvSpPr/>
            <p:nvPr/>
          </p:nvSpPr>
          <p:spPr>
            <a:xfrm>
              <a:off x="5967100" y="1904075"/>
              <a:ext cx="47050" cy="47375"/>
            </a:xfrm>
            <a:custGeom>
              <a:avLst/>
              <a:gdLst/>
              <a:ahLst/>
              <a:cxnLst/>
              <a:rect l="l" t="t" r="r" b="b"/>
              <a:pathLst>
                <a:path w="1882" h="1895" extrusionOk="0">
                  <a:moveTo>
                    <a:pt x="941" y="1"/>
                  </a:moveTo>
                  <a:cubicBezTo>
                    <a:pt x="417" y="1"/>
                    <a:pt x="1" y="430"/>
                    <a:pt x="1" y="953"/>
                  </a:cubicBezTo>
                  <a:cubicBezTo>
                    <a:pt x="1" y="1465"/>
                    <a:pt x="417" y="1894"/>
                    <a:pt x="941" y="1894"/>
                  </a:cubicBezTo>
                  <a:cubicBezTo>
                    <a:pt x="1453" y="1894"/>
                    <a:pt x="1882" y="1465"/>
                    <a:pt x="1882" y="953"/>
                  </a:cubicBezTo>
                  <a:cubicBezTo>
                    <a:pt x="1882" y="430"/>
                    <a:pt x="1453" y="1"/>
                    <a:pt x="941" y="1"/>
                  </a:cubicBezTo>
                  <a:close/>
                </a:path>
              </a:pathLst>
            </a:custGeom>
            <a:solidFill>
              <a:srgbClr val="FFFFFF">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4" name="Google Shape;524;p19"/>
            <p:cNvSpPr/>
            <p:nvPr/>
          </p:nvSpPr>
          <p:spPr>
            <a:xfrm>
              <a:off x="530125" y="4384150"/>
              <a:ext cx="47350" cy="47050"/>
            </a:xfrm>
            <a:custGeom>
              <a:avLst/>
              <a:gdLst/>
              <a:ahLst/>
              <a:cxnLst/>
              <a:rect l="l" t="t" r="r" b="b"/>
              <a:pathLst>
                <a:path w="1894" h="1882" extrusionOk="0">
                  <a:moveTo>
                    <a:pt x="953" y="0"/>
                  </a:moveTo>
                  <a:cubicBezTo>
                    <a:pt x="429" y="0"/>
                    <a:pt x="0" y="429"/>
                    <a:pt x="0" y="941"/>
                  </a:cubicBezTo>
                  <a:cubicBezTo>
                    <a:pt x="0" y="1465"/>
                    <a:pt x="429" y="1882"/>
                    <a:pt x="953" y="1882"/>
                  </a:cubicBezTo>
                  <a:cubicBezTo>
                    <a:pt x="1465" y="1882"/>
                    <a:pt x="1893" y="1465"/>
                    <a:pt x="1893" y="941"/>
                  </a:cubicBezTo>
                  <a:cubicBezTo>
                    <a:pt x="1893" y="429"/>
                    <a:pt x="1465" y="0"/>
                    <a:pt x="953" y="0"/>
                  </a:cubicBezTo>
                  <a:close/>
                </a:path>
              </a:pathLst>
            </a:custGeom>
            <a:solidFill>
              <a:srgbClr val="FFFFFF">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5" name="Google Shape;525;p19"/>
            <p:cNvSpPr/>
            <p:nvPr/>
          </p:nvSpPr>
          <p:spPr>
            <a:xfrm>
              <a:off x="6127825" y="1904075"/>
              <a:ext cx="47075" cy="47375"/>
            </a:xfrm>
            <a:custGeom>
              <a:avLst/>
              <a:gdLst/>
              <a:ahLst/>
              <a:cxnLst/>
              <a:rect l="l" t="t" r="r" b="b"/>
              <a:pathLst>
                <a:path w="1883" h="1895" extrusionOk="0">
                  <a:moveTo>
                    <a:pt x="942" y="1"/>
                  </a:moveTo>
                  <a:cubicBezTo>
                    <a:pt x="430" y="1"/>
                    <a:pt x="1" y="430"/>
                    <a:pt x="1" y="953"/>
                  </a:cubicBezTo>
                  <a:cubicBezTo>
                    <a:pt x="1" y="1465"/>
                    <a:pt x="430" y="1894"/>
                    <a:pt x="942" y="1894"/>
                  </a:cubicBezTo>
                  <a:cubicBezTo>
                    <a:pt x="1465" y="1894"/>
                    <a:pt x="1882" y="1465"/>
                    <a:pt x="1882" y="953"/>
                  </a:cubicBezTo>
                  <a:cubicBezTo>
                    <a:pt x="1882" y="430"/>
                    <a:pt x="1465" y="1"/>
                    <a:pt x="942" y="1"/>
                  </a:cubicBezTo>
                  <a:close/>
                </a:path>
              </a:pathLst>
            </a:custGeom>
            <a:solidFill>
              <a:srgbClr val="FFFFFF">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6" name="Google Shape;526;p19"/>
            <p:cNvSpPr/>
            <p:nvPr/>
          </p:nvSpPr>
          <p:spPr>
            <a:xfrm>
              <a:off x="691150" y="4384150"/>
              <a:ext cx="47050" cy="47050"/>
            </a:xfrm>
            <a:custGeom>
              <a:avLst/>
              <a:gdLst/>
              <a:ahLst/>
              <a:cxnLst/>
              <a:rect l="l" t="t" r="r" b="b"/>
              <a:pathLst>
                <a:path w="1882" h="1882" extrusionOk="0">
                  <a:moveTo>
                    <a:pt x="941" y="0"/>
                  </a:moveTo>
                  <a:cubicBezTo>
                    <a:pt x="429" y="0"/>
                    <a:pt x="0" y="429"/>
                    <a:pt x="0" y="941"/>
                  </a:cubicBezTo>
                  <a:cubicBezTo>
                    <a:pt x="0" y="1465"/>
                    <a:pt x="429" y="1882"/>
                    <a:pt x="941" y="1882"/>
                  </a:cubicBezTo>
                  <a:cubicBezTo>
                    <a:pt x="1465" y="1882"/>
                    <a:pt x="1882" y="1465"/>
                    <a:pt x="1882" y="941"/>
                  </a:cubicBezTo>
                  <a:cubicBezTo>
                    <a:pt x="1882" y="429"/>
                    <a:pt x="1465" y="0"/>
                    <a:pt x="941" y="0"/>
                  </a:cubicBezTo>
                  <a:close/>
                </a:path>
              </a:pathLst>
            </a:custGeom>
            <a:solidFill>
              <a:srgbClr val="FFFFFF">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7" name="Google Shape;527;p19"/>
            <p:cNvSpPr/>
            <p:nvPr/>
          </p:nvSpPr>
          <p:spPr>
            <a:xfrm>
              <a:off x="6288875" y="1904075"/>
              <a:ext cx="47050" cy="47375"/>
            </a:xfrm>
            <a:custGeom>
              <a:avLst/>
              <a:gdLst/>
              <a:ahLst/>
              <a:cxnLst/>
              <a:rect l="l" t="t" r="r" b="b"/>
              <a:pathLst>
                <a:path w="1882" h="1895" extrusionOk="0">
                  <a:moveTo>
                    <a:pt x="941" y="1"/>
                  </a:moveTo>
                  <a:cubicBezTo>
                    <a:pt x="417" y="1"/>
                    <a:pt x="0" y="430"/>
                    <a:pt x="0" y="953"/>
                  </a:cubicBezTo>
                  <a:cubicBezTo>
                    <a:pt x="0" y="1465"/>
                    <a:pt x="417" y="1894"/>
                    <a:pt x="941" y="1894"/>
                  </a:cubicBezTo>
                  <a:cubicBezTo>
                    <a:pt x="1465" y="1894"/>
                    <a:pt x="1881" y="1465"/>
                    <a:pt x="1881" y="953"/>
                  </a:cubicBezTo>
                  <a:cubicBezTo>
                    <a:pt x="1881" y="430"/>
                    <a:pt x="1465" y="1"/>
                    <a:pt x="941" y="1"/>
                  </a:cubicBezTo>
                  <a:close/>
                </a:path>
              </a:pathLst>
            </a:custGeom>
            <a:solidFill>
              <a:srgbClr val="FFFFFF">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8" name="Google Shape;528;p19"/>
            <p:cNvSpPr/>
            <p:nvPr/>
          </p:nvSpPr>
          <p:spPr>
            <a:xfrm>
              <a:off x="852175" y="4384150"/>
              <a:ext cx="47050" cy="47050"/>
            </a:xfrm>
            <a:custGeom>
              <a:avLst/>
              <a:gdLst/>
              <a:ahLst/>
              <a:cxnLst/>
              <a:rect l="l" t="t" r="r" b="b"/>
              <a:pathLst>
                <a:path w="1882" h="1882" extrusionOk="0">
                  <a:moveTo>
                    <a:pt x="941" y="0"/>
                  </a:moveTo>
                  <a:cubicBezTo>
                    <a:pt x="417" y="0"/>
                    <a:pt x="1" y="429"/>
                    <a:pt x="1" y="941"/>
                  </a:cubicBezTo>
                  <a:cubicBezTo>
                    <a:pt x="1" y="1465"/>
                    <a:pt x="417" y="1882"/>
                    <a:pt x="941" y="1882"/>
                  </a:cubicBezTo>
                  <a:cubicBezTo>
                    <a:pt x="1453" y="1882"/>
                    <a:pt x="1882" y="1465"/>
                    <a:pt x="1882" y="941"/>
                  </a:cubicBezTo>
                  <a:cubicBezTo>
                    <a:pt x="1882" y="429"/>
                    <a:pt x="1453" y="0"/>
                    <a:pt x="941" y="0"/>
                  </a:cubicBezTo>
                  <a:close/>
                </a:path>
              </a:pathLst>
            </a:custGeom>
            <a:solidFill>
              <a:srgbClr val="FFFFFF">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9" name="Google Shape;529;p19"/>
            <p:cNvSpPr/>
            <p:nvPr/>
          </p:nvSpPr>
          <p:spPr>
            <a:xfrm>
              <a:off x="6449600" y="1904075"/>
              <a:ext cx="47350" cy="47375"/>
            </a:xfrm>
            <a:custGeom>
              <a:avLst/>
              <a:gdLst/>
              <a:ahLst/>
              <a:cxnLst/>
              <a:rect l="l" t="t" r="r" b="b"/>
              <a:pathLst>
                <a:path w="1894" h="1895" extrusionOk="0">
                  <a:moveTo>
                    <a:pt x="953" y="1"/>
                  </a:moveTo>
                  <a:cubicBezTo>
                    <a:pt x="429" y="1"/>
                    <a:pt x="1" y="430"/>
                    <a:pt x="1" y="953"/>
                  </a:cubicBezTo>
                  <a:cubicBezTo>
                    <a:pt x="1" y="1465"/>
                    <a:pt x="429" y="1894"/>
                    <a:pt x="953" y="1894"/>
                  </a:cubicBezTo>
                  <a:cubicBezTo>
                    <a:pt x="1465" y="1894"/>
                    <a:pt x="1894" y="1465"/>
                    <a:pt x="1894" y="953"/>
                  </a:cubicBezTo>
                  <a:cubicBezTo>
                    <a:pt x="1894" y="430"/>
                    <a:pt x="1465" y="1"/>
                    <a:pt x="953" y="1"/>
                  </a:cubicBezTo>
                  <a:close/>
                </a:path>
              </a:pathLst>
            </a:custGeom>
            <a:solidFill>
              <a:srgbClr val="FFFFFF">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0" name="Google Shape;530;p19"/>
            <p:cNvSpPr/>
            <p:nvPr/>
          </p:nvSpPr>
          <p:spPr>
            <a:xfrm>
              <a:off x="369375" y="4545175"/>
              <a:ext cx="47050" cy="47050"/>
            </a:xfrm>
            <a:custGeom>
              <a:avLst/>
              <a:gdLst/>
              <a:ahLst/>
              <a:cxnLst/>
              <a:rect l="l" t="t" r="r" b="b"/>
              <a:pathLst>
                <a:path w="1882" h="1882" extrusionOk="0">
                  <a:moveTo>
                    <a:pt x="941" y="1"/>
                  </a:moveTo>
                  <a:cubicBezTo>
                    <a:pt x="417" y="1"/>
                    <a:pt x="1" y="417"/>
                    <a:pt x="1" y="941"/>
                  </a:cubicBezTo>
                  <a:cubicBezTo>
                    <a:pt x="1" y="1465"/>
                    <a:pt x="417" y="1882"/>
                    <a:pt x="941" y="1882"/>
                  </a:cubicBezTo>
                  <a:cubicBezTo>
                    <a:pt x="1465" y="1882"/>
                    <a:pt x="1882" y="1465"/>
                    <a:pt x="1882" y="941"/>
                  </a:cubicBezTo>
                  <a:cubicBezTo>
                    <a:pt x="1882" y="417"/>
                    <a:pt x="1465" y="1"/>
                    <a:pt x="941" y="1"/>
                  </a:cubicBezTo>
                  <a:close/>
                </a:path>
              </a:pathLst>
            </a:custGeom>
            <a:solidFill>
              <a:srgbClr val="FFFFFF">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1" name="Google Shape;531;p19"/>
            <p:cNvSpPr/>
            <p:nvPr/>
          </p:nvSpPr>
          <p:spPr>
            <a:xfrm>
              <a:off x="5967100" y="2065125"/>
              <a:ext cx="47050" cy="47050"/>
            </a:xfrm>
            <a:custGeom>
              <a:avLst/>
              <a:gdLst/>
              <a:ahLst/>
              <a:cxnLst/>
              <a:rect l="l" t="t" r="r" b="b"/>
              <a:pathLst>
                <a:path w="1882" h="1882" extrusionOk="0">
                  <a:moveTo>
                    <a:pt x="941" y="0"/>
                  </a:moveTo>
                  <a:cubicBezTo>
                    <a:pt x="417" y="0"/>
                    <a:pt x="1" y="429"/>
                    <a:pt x="1" y="941"/>
                  </a:cubicBezTo>
                  <a:cubicBezTo>
                    <a:pt x="1" y="1465"/>
                    <a:pt x="417" y="1881"/>
                    <a:pt x="941" y="1881"/>
                  </a:cubicBezTo>
                  <a:cubicBezTo>
                    <a:pt x="1453" y="1881"/>
                    <a:pt x="1882" y="1465"/>
                    <a:pt x="1882" y="941"/>
                  </a:cubicBezTo>
                  <a:cubicBezTo>
                    <a:pt x="1882" y="429"/>
                    <a:pt x="1453" y="0"/>
                    <a:pt x="941" y="0"/>
                  </a:cubicBezTo>
                  <a:close/>
                </a:path>
              </a:pathLst>
            </a:custGeom>
            <a:solidFill>
              <a:srgbClr val="FFFFFF">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2" name="Google Shape;532;p19"/>
            <p:cNvSpPr/>
            <p:nvPr/>
          </p:nvSpPr>
          <p:spPr>
            <a:xfrm>
              <a:off x="530125" y="4545175"/>
              <a:ext cx="47350" cy="47050"/>
            </a:xfrm>
            <a:custGeom>
              <a:avLst/>
              <a:gdLst/>
              <a:ahLst/>
              <a:cxnLst/>
              <a:rect l="l" t="t" r="r" b="b"/>
              <a:pathLst>
                <a:path w="1894" h="1882" extrusionOk="0">
                  <a:moveTo>
                    <a:pt x="953" y="1"/>
                  </a:moveTo>
                  <a:cubicBezTo>
                    <a:pt x="429" y="1"/>
                    <a:pt x="0" y="417"/>
                    <a:pt x="0" y="941"/>
                  </a:cubicBezTo>
                  <a:cubicBezTo>
                    <a:pt x="0" y="1465"/>
                    <a:pt x="429" y="1882"/>
                    <a:pt x="953" y="1882"/>
                  </a:cubicBezTo>
                  <a:cubicBezTo>
                    <a:pt x="1465" y="1882"/>
                    <a:pt x="1893" y="1465"/>
                    <a:pt x="1893" y="941"/>
                  </a:cubicBezTo>
                  <a:cubicBezTo>
                    <a:pt x="1893" y="417"/>
                    <a:pt x="1465" y="1"/>
                    <a:pt x="953" y="1"/>
                  </a:cubicBezTo>
                  <a:close/>
                </a:path>
              </a:pathLst>
            </a:custGeom>
            <a:solidFill>
              <a:srgbClr val="FFFFFF">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3" name="Google Shape;533;p19"/>
            <p:cNvSpPr/>
            <p:nvPr/>
          </p:nvSpPr>
          <p:spPr>
            <a:xfrm>
              <a:off x="6127825" y="2065125"/>
              <a:ext cx="47075" cy="47050"/>
            </a:xfrm>
            <a:custGeom>
              <a:avLst/>
              <a:gdLst/>
              <a:ahLst/>
              <a:cxnLst/>
              <a:rect l="l" t="t" r="r" b="b"/>
              <a:pathLst>
                <a:path w="1883" h="1882" extrusionOk="0">
                  <a:moveTo>
                    <a:pt x="942" y="0"/>
                  </a:moveTo>
                  <a:cubicBezTo>
                    <a:pt x="430" y="0"/>
                    <a:pt x="1" y="429"/>
                    <a:pt x="1" y="941"/>
                  </a:cubicBezTo>
                  <a:cubicBezTo>
                    <a:pt x="1" y="1465"/>
                    <a:pt x="430" y="1881"/>
                    <a:pt x="942" y="1881"/>
                  </a:cubicBezTo>
                  <a:cubicBezTo>
                    <a:pt x="1465" y="1881"/>
                    <a:pt x="1882" y="1465"/>
                    <a:pt x="1882" y="941"/>
                  </a:cubicBezTo>
                  <a:cubicBezTo>
                    <a:pt x="1882" y="429"/>
                    <a:pt x="1465" y="0"/>
                    <a:pt x="942" y="0"/>
                  </a:cubicBezTo>
                  <a:close/>
                </a:path>
              </a:pathLst>
            </a:custGeom>
            <a:solidFill>
              <a:srgbClr val="FFFFFF">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4" name="Google Shape;534;p19"/>
            <p:cNvSpPr/>
            <p:nvPr/>
          </p:nvSpPr>
          <p:spPr>
            <a:xfrm>
              <a:off x="691150" y="4545175"/>
              <a:ext cx="47050" cy="47050"/>
            </a:xfrm>
            <a:custGeom>
              <a:avLst/>
              <a:gdLst/>
              <a:ahLst/>
              <a:cxnLst/>
              <a:rect l="l" t="t" r="r" b="b"/>
              <a:pathLst>
                <a:path w="1882" h="1882" extrusionOk="0">
                  <a:moveTo>
                    <a:pt x="941" y="1"/>
                  </a:moveTo>
                  <a:cubicBezTo>
                    <a:pt x="429" y="1"/>
                    <a:pt x="0" y="417"/>
                    <a:pt x="0" y="941"/>
                  </a:cubicBezTo>
                  <a:cubicBezTo>
                    <a:pt x="0" y="1465"/>
                    <a:pt x="429" y="1882"/>
                    <a:pt x="941" y="1882"/>
                  </a:cubicBezTo>
                  <a:cubicBezTo>
                    <a:pt x="1465" y="1882"/>
                    <a:pt x="1882" y="1465"/>
                    <a:pt x="1882" y="941"/>
                  </a:cubicBezTo>
                  <a:cubicBezTo>
                    <a:pt x="1882" y="417"/>
                    <a:pt x="1465" y="1"/>
                    <a:pt x="941" y="1"/>
                  </a:cubicBezTo>
                  <a:close/>
                </a:path>
              </a:pathLst>
            </a:custGeom>
            <a:solidFill>
              <a:srgbClr val="FFFFFF">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5" name="Google Shape;535;p19"/>
            <p:cNvSpPr/>
            <p:nvPr/>
          </p:nvSpPr>
          <p:spPr>
            <a:xfrm>
              <a:off x="6288875" y="2065125"/>
              <a:ext cx="47050" cy="47050"/>
            </a:xfrm>
            <a:custGeom>
              <a:avLst/>
              <a:gdLst/>
              <a:ahLst/>
              <a:cxnLst/>
              <a:rect l="l" t="t" r="r" b="b"/>
              <a:pathLst>
                <a:path w="1882" h="1882" extrusionOk="0">
                  <a:moveTo>
                    <a:pt x="941" y="0"/>
                  </a:moveTo>
                  <a:cubicBezTo>
                    <a:pt x="417" y="0"/>
                    <a:pt x="0" y="429"/>
                    <a:pt x="0" y="941"/>
                  </a:cubicBezTo>
                  <a:cubicBezTo>
                    <a:pt x="0" y="1465"/>
                    <a:pt x="417" y="1881"/>
                    <a:pt x="941" y="1881"/>
                  </a:cubicBezTo>
                  <a:cubicBezTo>
                    <a:pt x="1465" y="1881"/>
                    <a:pt x="1881" y="1465"/>
                    <a:pt x="1881" y="941"/>
                  </a:cubicBezTo>
                  <a:cubicBezTo>
                    <a:pt x="1881" y="429"/>
                    <a:pt x="1465" y="0"/>
                    <a:pt x="941" y="0"/>
                  </a:cubicBezTo>
                  <a:close/>
                </a:path>
              </a:pathLst>
            </a:custGeom>
            <a:solidFill>
              <a:srgbClr val="FFFFFF">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6" name="Google Shape;536;p19"/>
            <p:cNvSpPr/>
            <p:nvPr/>
          </p:nvSpPr>
          <p:spPr>
            <a:xfrm>
              <a:off x="852175" y="4545175"/>
              <a:ext cx="47050" cy="47050"/>
            </a:xfrm>
            <a:custGeom>
              <a:avLst/>
              <a:gdLst/>
              <a:ahLst/>
              <a:cxnLst/>
              <a:rect l="l" t="t" r="r" b="b"/>
              <a:pathLst>
                <a:path w="1882" h="1882" extrusionOk="0">
                  <a:moveTo>
                    <a:pt x="941" y="1"/>
                  </a:moveTo>
                  <a:cubicBezTo>
                    <a:pt x="417" y="1"/>
                    <a:pt x="1" y="417"/>
                    <a:pt x="1" y="941"/>
                  </a:cubicBezTo>
                  <a:cubicBezTo>
                    <a:pt x="1" y="1465"/>
                    <a:pt x="417" y="1882"/>
                    <a:pt x="941" y="1882"/>
                  </a:cubicBezTo>
                  <a:cubicBezTo>
                    <a:pt x="1453" y="1882"/>
                    <a:pt x="1882" y="1465"/>
                    <a:pt x="1882" y="941"/>
                  </a:cubicBezTo>
                  <a:cubicBezTo>
                    <a:pt x="1882" y="417"/>
                    <a:pt x="1453" y="1"/>
                    <a:pt x="941" y="1"/>
                  </a:cubicBezTo>
                  <a:close/>
                </a:path>
              </a:pathLst>
            </a:custGeom>
            <a:solidFill>
              <a:srgbClr val="FFFFFF">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7" name="Google Shape;537;p19"/>
            <p:cNvSpPr/>
            <p:nvPr/>
          </p:nvSpPr>
          <p:spPr>
            <a:xfrm>
              <a:off x="6449600" y="2065125"/>
              <a:ext cx="47350" cy="47050"/>
            </a:xfrm>
            <a:custGeom>
              <a:avLst/>
              <a:gdLst/>
              <a:ahLst/>
              <a:cxnLst/>
              <a:rect l="l" t="t" r="r" b="b"/>
              <a:pathLst>
                <a:path w="1894" h="1882" extrusionOk="0">
                  <a:moveTo>
                    <a:pt x="953" y="0"/>
                  </a:moveTo>
                  <a:cubicBezTo>
                    <a:pt x="429" y="0"/>
                    <a:pt x="1" y="429"/>
                    <a:pt x="1" y="941"/>
                  </a:cubicBezTo>
                  <a:cubicBezTo>
                    <a:pt x="1" y="1465"/>
                    <a:pt x="429" y="1881"/>
                    <a:pt x="953" y="1881"/>
                  </a:cubicBezTo>
                  <a:cubicBezTo>
                    <a:pt x="1465" y="1881"/>
                    <a:pt x="1894" y="1465"/>
                    <a:pt x="1894" y="941"/>
                  </a:cubicBezTo>
                  <a:cubicBezTo>
                    <a:pt x="1894" y="429"/>
                    <a:pt x="1465" y="0"/>
                    <a:pt x="953" y="0"/>
                  </a:cubicBezTo>
                  <a:close/>
                </a:path>
              </a:pathLst>
            </a:custGeom>
            <a:solidFill>
              <a:srgbClr val="FFFFFF">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8" name="Google Shape;538;p19"/>
            <p:cNvSpPr/>
            <p:nvPr/>
          </p:nvSpPr>
          <p:spPr>
            <a:xfrm>
              <a:off x="369375" y="4706200"/>
              <a:ext cx="47050" cy="47075"/>
            </a:xfrm>
            <a:custGeom>
              <a:avLst/>
              <a:gdLst/>
              <a:ahLst/>
              <a:cxnLst/>
              <a:rect l="l" t="t" r="r" b="b"/>
              <a:pathLst>
                <a:path w="1882" h="1883" extrusionOk="0">
                  <a:moveTo>
                    <a:pt x="941" y="1"/>
                  </a:moveTo>
                  <a:cubicBezTo>
                    <a:pt x="417" y="1"/>
                    <a:pt x="1" y="418"/>
                    <a:pt x="1" y="942"/>
                  </a:cubicBezTo>
                  <a:cubicBezTo>
                    <a:pt x="1" y="1465"/>
                    <a:pt x="417" y="1882"/>
                    <a:pt x="941" y="1882"/>
                  </a:cubicBezTo>
                  <a:cubicBezTo>
                    <a:pt x="1465" y="1882"/>
                    <a:pt x="1882" y="1465"/>
                    <a:pt x="1882" y="942"/>
                  </a:cubicBezTo>
                  <a:cubicBezTo>
                    <a:pt x="1882" y="418"/>
                    <a:pt x="1465" y="1"/>
                    <a:pt x="941" y="1"/>
                  </a:cubicBezTo>
                  <a:close/>
                </a:path>
              </a:pathLst>
            </a:custGeom>
            <a:solidFill>
              <a:srgbClr val="FFFFFF">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9" name="Google Shape;539;p19"/>
            <p:cNvSpPr/>
            <p:nvPr/>
          </p:nvSpPr>
          <p:spPr>
            <a:xfrm>
              <a:off x="5967100" y="2226150"/>
              <a:ext cx="47050" cy="47050"/>
            </a:xfrm>
            <a:custGeom>
              <a:avLst/>
              <a:gdLst/>
              <a:ahLst/>
              <a:cxnLst/>
              <a:rect l="l" t="t" r="r" b="b"/>
              <a:pathLst>
                <a:path w="1882" h="1882" extrusionOk="0">
                  <a:moveTo>
                    <a:pt x="941" y="0"/>
                  </a:moveTo>
                  <a:cubicBezTo>
                    <a:pt x="417" y="0"/>
                    <a:pt x="1" y="417"/>
                    <a:pt x="1" y="941"/>
                  </a:cubicBezTo>
                  <a:cubicBezTo>
                    <a:pt x="1" y="1465"/>
                    <a:pt x="417" y="1882"/>
                    <a:pt x="941" y="1882"/>
                  </a:cubicBezTo>
                  <a:cubicBezTo>
                    <a:pt x="1453" y="1882"/>
                    <a:pt x="1882" y="1465"/>
                    <a:pt x="1882" y="941"/>
                  </a:cubicBezTo>
                  <a:cubicBezTo>
                    <a:pt x="1882" y="417"/>
                    <a:pt x="1453" y="0"/>
                    <a:pt x="941" y="0"/>
                  </a:cubicBezTo>
                  <a:close/>
                </a:path>
              </a:pathLst>
            </a:custGeom>
            <a:solidFill>
              <a:srgbClr val="FFFFFF">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0" name="Google Shape;540;p19"/>
            <p:cNvSpPr/>
            <p:nvPr/>
          </p:nvSpPr>
          <p:spPr>
            <a:xfrm>
              <a:off x="530125" y="4706200"/>
              <a:ext cx="47350" cy="47075"/>
            </a:xfrm>
            <a:custGeom>
              <a:avLst/>
              <a:gdLst/>
              <a:ahLst/>
              <a:cxnLst/>
              <a:rect l="l" t="t" r="r" b="b"/>
              <a:pathLst>
                <a:path w="1894" h="1883" extrusionOk="0">
                  <a:moveTo>
                    <a:pt x="953" y="1"/>
                  </a:moveTo>
                  <a:cubicBezTo>
                    <a:pt x="429" y="1"/>
                    <a:pt x="0" y="418"/>
                    <a:pt x="0" y="942"/>
                  </a:cubicBezTo>
                  <a:cubicBezTo>
                    <a:pt x="0" y="1465"/>
                    <a:pt x="429" y="1882"/>
                    <a:pt x="953" y="1882"/>
                  </a:cubicBezTo>
                  <a:cubicBezTo>
                    <a:pt x="1465" y="1882"/>
                    <a:pt x="1893" y="1465"/>
                    <a:pt x="1893" y="942"/>
                  </a:cubicBezTo>
                  <a:cubicBezTo>
                    <a:pt x="1893" y="418"/>
                    <a:pt x="1465" y="1"/>
                    <a:pt x="953" y="1"/>
                  </a:cubicBezTo>
                  <a:close/>
                </a:path>
              </a:pathLst>
            </a:custGeom>
            <a:solidFill>
              <a:srgbClr val="FFFFFF">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1" name="Google Shape;541;p19"/>
            <p:cNvSpPr/>
            <p:nvPr/>
          </p:nvSpPr>
          <p:spPr>
            <a:xfrm>
              <a:off x="6127825" y="2226150"/>
              <a:ext cx="47075" cy="47050"/>
            </a:xfrm>
            <a:custGeom>
              <a:avLst/>
              <a:gdLst/>
              <a:ahLst/>
              <a:cxnLst/>
              <a:rect l="l" t="t" r="r" b="b"/>
              <a:pathLst>
                <a:path w="1883" h="1882" extrusionOk="0">
                  <a:moveTo>
                    <a:pt x="942" y="0"/>
                  </a:moveTo>
                  <a:cubicBezTo>
                    <a:pt x="430" y="0"/>
                    <a:pt x="1" y="417"/>
                    <a:pt x="1" y="941"/>
                  </a:cubicBezTo>
                  <a:cubicBezTo>
                    <a:pt x="1" y="1465"/>
                    <a:pt x="430" y="1882"/>
                    <a:pt x="942" y="1882"/>
                  </a:cubicBezTo>
                  <a:cubicBezTo>
                    <a:pt x="1465" y="1882"/>
                    <a:pt x="1882" y="1465"/>
                    <a:pt x="1882" y="941"/>
                  </a:cubicBezTo>
                  <a:cubicBezTo>
                    <a:pt x="1882" y="417"/>
                    <a:pt x="1465" y="0"/>
                    <a:pt x="942" y="0"/>
                  </a:cubicBezTo>
                  <a:close/>
                </a:path>
              </a:pathLst>
            </a:custGeom>
            <a:solidFill>
              <a:srgbClr val="FFFFFF">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2" name="Google Shape;542;p19"/>
            <p:cNvSpPr/>
            <p:nvPr/>
          </p:nvSpPr>
          <p:spPr>
            <a:xfrm>
              <a:off x="691150" y="4706200"/>
              <a:ext cx="47050" cy="47075"/>
            </a:xfrm>
            <a:custGeom>
              <a:avLst/>
              <a:gdLst/>
              <a:ahLst/>
              <a:cxnLst/>
              <a:rect l="l" t="t" r="r" b="b"/>
              <a:pathLst>
                <a:path w="1882" h="1883" extrusionOk="0">
                  <a:moveTo>
                    <a:pt x="941" y="1"/>
                  </a:moveTo>
                  <a:cubicBezTo>
                    <a:pt x="429" y="1"/>
                    <a:pt x="0" y="418"/>
                    <a:pt x="0" y="942"/>
                  </a:cubicBezTo>
                  <a:cubicBezTo>
                    <a:pt x="0" y="1465"/>
                    <a:pt x="429" y="1882"/>
                    <a:pt x="941" y="1882"/>
                  </a:cubicBezTo>
                  <a:cubicBezTo>
                    <a:pt x="1465" y="1882"/>
                    <a:pt x="1882" y="1465"/>
                    <a:pt x="1882" y="942"/>
                  </a:cubicBezTo>
                  <a:cubicBezTo>
                    <a:pt x="1882" y="418"/>
                    <a:pt x="1465" y="1"/>
                    <a:pt x="941" y="1"/>
                  </a:cubicBezTo>
                  <a:close/>
                </a:path>
              </a:pathLst>
            </a:custGeom>
            <a:solidFill>
              <a:srgbClr val="FFFFFF">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3" name="Google Shape;543;p19"/>
            <p:cNvSpPr/>
            <p:nvPr/>
          </p:nvSpPr>
          <p:spPr>
            <a:xfrm>
              <a:off x="6288875" y="2226150"/>
              <a:ext cx="47050" cy="47050"/>
            </a:xfrm>
            <a:custGeom>
              <a:avLst/>
              <a:gdLst/>
              <a:ahLst/>
              <a:cxnLst/>
              <a:rect l="l" t="t" r="r" b="b"/>
              <a:pathLst>
                <a:path w="1882" h="1882" extrusionOk="0">
                  <a:moveTo>
                    <a:pt x="941" y="0"/>
                  </a:moveTo>
                  <a:cubicBezTo>
                    <a:pt x="417" y="0"/>
                    <a:pt x="0" y="417"/>
                    <a:pt x="0" y="941"/>
                  </a:cubicBezTo>
                  <a:cubicBezTo>
                    <a:pt x="0" y="1465"/>
                    <a:pt x="417" y="1882"/>
                    <a:pt x="941" y="1882"/>
                  </a:cubicBezTo>
                  <a:cubicBezTo>
                    <a:pt x="1465" y="1882"/>
                    <a:pt x="1881" y="1465"/>
                    <a:pt x="1881" y="941"/>
                  </a:cubicBezTo>
                  <a:cubicBezTo>
                    <a:pt x="1881" y="417"/>
                    <a:pt x="1465" y="0"/>
                    <a:pt x="941" y="0"/>
                  </a:cubicBezTo>
                  <a:close/>
                </a:path>
              </a:pathLst>
            </a:custGeom>
            <a:solidFill>
              <a:srgbClr val="FFFFFF">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4" name="Google Shape;544;p19"/>
            <p:cNvSpPr/>
            <p:nvPr/>
          </p:nvSpPr>
          <p:spPr>
            <a:xfrm>
              <a:off x="852175" y="4706200"/>
              <a:ext cx="47050" cy="47075"/>
            </a:xfrm>
            <a:custGeom>
              <a:avLst/>
              <a:gdLst/>
              <a:ahLst/>
              <a:cxnLst/>
              <a:rect l="l" t="t" r="r" b="b"/>
              <a:pathLst>
                <a:path w="1882" h="1883" extrusionOk="0">
                  <a:moveTo>
                    <a:pt x="941" y="1"/>
                  </a:moveTo>
                  <a:cubicBezTo>
                    <a:pt x="417" y="1"/>
                    <a:pt x="1" y="418"/>
                    <a:pt x="1" y="942"/>
                  </a:cubicBezTo>
                  <a:cubicBezTo>
                    <a:pt x="1" y="1465"/>
                    <a:pt x="417" y="1882"/>
                    <a:pt x="941" y="1882"/>
                  </a:cubicBezTo>
                  <a:cubicBezTo>
                    <a:pt x="1453" y="1882"/>
                    <a:pt x="1882" y="1465"/>
                    <a:pt x="1882" y="942"/>
                  </a:cubicBezTo>
                  <a:cubicBezTo>
                    <a:pt x="1882" y="418"/>
                    <a:pt x="1453" y="1"/>
                    <a:pt x="941" y="1"/>
                  </a:cubicBezTo>
                  <a:close/>
                </a:path>
              </a:pathLst>
            </a:custGeom>
            <a:solidFill>
              <a:srgbClr val="FFFFFF">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5" name="Google Shape;545;p19"/>
            <p:cNvSpPr/>
            <p:nvPr/>
          </p:nvSpPr>
          <p:spPr>
            <a:xfrm>
              <a:off x="6449600" y="2226150"/>
              <a:ext cx="47350" cy="47050"/>
            </a:xfrm>
            <a:custGeom>
              <a:avLst/>
              <a:gdLst/>
              <a:ahLst/>
              <a:cxnLst/>
              <a:rect l="l" t="t" r="r" b="b"/>
              <a:pathLst>
                <a:path w="1894" h="1882" extrusionOk="0">
                  <a:moveTo>
                    <a:pt x="953" y="0"/>
                  </a:moveTo>
                  <a:cubicBezTo>
                    <a:pt x="429" y="0"/>
                    <a:pt x="1" y="417"/>
                    <a:pt x="1" y="941"/>
                  </a:cubicBezTo>
                  <a:cubicBezTo>
                    <a:pt x="1" y="1465"/>
                    <a:pt x="429" y="1882"/>
                    <a:pt x="953" y="1882"/>
                  </a:cubicBezTo>
                  <a:cubicBezTo>
                    <a:pt x="1465" y="1882"/>
                    <a:pt x="1894" y="1465"/>
                    <a:pt x="1894" y="941"/>
                  </a:cubicBezTo>
                  <a:cubicBezTo>
                    <a:pt x="1894" y="417"/>
                    <a:pt x="1465" y="0"/>
                    <a:pt x="953" y="0"/>
                  </a:cubicBezTo>
                  <a:close/>
                </a:path>
              </a:pathLst>
            </a:custGeom>
            <a:solidFill>
              <a:srgbClr val="FFFFFF">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6" name="Google Shape;546;p19"/>
            <p:cNvSpPr/>
            <p:nvPr/>
          </p:nvSpPr>
          <p:spPr>
            <a:xfrm>
              <a:off x="1264125" y="4274625"/>
              <a:ext cx="1469850" cy="562275"/>
            </a:xfrm>
            <a:custGeom>
              <a:avLst/>
              <a:gdLst/>
              <a:ahLst/>
              <a:cxnLst/>
              <a:rect l="l" t="t" r="r" b="b"/>
              <a:pathLst>
                <a:path w="58794" h="22491" extrusionOk="0">
                  <a:moveTo>
                    <a:pt x="29370" y="1"/>
                  </a:moveTo>
                  <a:cubicBezTo>
                    <a:pt x="23509" y="1"/>
                    <a:pt x="17585" y="1690"/>
                    <a:pt x="12360" y="5215"/>
                  </a:cubicBezTo>
                  <a:cubicBezTo>
                    <a:pt x="6049" y="9477"/>
                    <a:pt x="1846" y="15680"/>
                    <a:pt x="1" y="22491"/>
                  </a:cubicBezTo>
                  <a:lnTo>
                    <a:pt x="58794" y="22491"/>
                  </a:lnTo>
                  <a:cubicBezTo>
                    <a:pt x="57949" y="19336"/>
                    <a:pt x="56567" y="16276"/>
                    <a:pt x="54639" y="13418"/>
                  </a:cubicBezTo>
                  <a:cubicBezTo>
                    <a:pt x="48750" y="4701"/>
                    <a:pt x="39148" y="1"/>
                    <a:pt x="29370" y="1"/>
                  </a:cubicBezTo>
                  <a:close/>
                </a:path>
              </a:pathLst>
            </a:custGeom>
            <a:solidFill>
              <a:srgbClr val="FFFFFF">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7" name="Google Shape;547;p19"/>
            <p:cNvSpPr/>
            <p:nvPr/>
          </p:nvSpPr>
          <p:spPr>
            <a:xfrm>
              <a:off x="2915825" y="4539025"/>
              <a:ext cx="370600" cy="297875"/>
            </a:xfrm>
            <a:custGeom>
              <a:avLst/>
              <a:gdLst/>
              <a:ahLst/>
              <a:cxnLst/>
              <a:rect l="l" t="t" r="r" b="b"/>
              <a:pathLst>
                <a:path w="14824" h="11915" extrusionOk="0">
                  <a:moveTo>
                    <a:pt x="7407" y="1"/>
                  </a:moveTo>
                  <a:cubicBezTo>
                    <a:pt x="6152" y="1"/>
                    <a:pt x="4883" y="362"/>
                    <a:pt x="3763" y="1116"/>
                  </a:cubicBezTo>
                  <a:cubicBezTo>
                    <a:pt x="775" y="3128"/>
                    <a:pt x="1" y="7176"/>
                    <a:pt x="2013" y="10165"/>
                  </a:cubicBezTo>
                  <a:cubicBezTo>
                    <a:pt x="2489" y="10867"/>
                    <a:pt x="3084" y="11462"/>
                    <a:pt x="3763" y="11915"/>
                  </a:cubicBezTo>
                  <a:lnTo>
                    <a:pt x="11050" y="11915"/>
                  </a:lnTo>
                  <a:cubicBezTo>
                    <a:pt x="14038" y="9903"/>
                    <a:pt x="14824" y="5855"/>
                    <a:pt x="12812" y="2866"/>
                  </a:cubicBezTo>
                  <a:cubicBezTo>
                    <a:pt x="11554" y="1005"/>
                    <a:pt x="9500" y="1"/>
                    <a:pt x="7407" y="1"/>
                  </a:cubicBezTo>
                  <a:close/>
                </a:path>
              </a:pathLst>
            </a:custGeom>
            <a:solidFill>
              <a:srgbClr val="FFFFFF">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8" name="Google Shape;548;p19"/>
            <p:cNvSpPr/>
            <p:nvPr/>
          </p:nvSpPr>
          <p:spPr>
            <a:xfrm>
              <a:off x="4848225" y="818550"/>
              <a:ext cx="1461200" cy="547075"/>
            </a:xfrm>
            <a:custGeom>
              <a:avLst/>
              <a:gdLst/>
              <a:ahLst/>
              <a:cxnLst/>
              <a:rect l="l" t="t" r="r" b="b"/>
              <a:pathLst>
                <a:path w="58448" h="21883" extrusionOk="0">
                  <a:moveTo>
                    <a:pt x="0" y="0"/>
                  </a:moveTo>
                  <a:cubicBezTo>
                    <a:pt x="857" y="2941"/>
                    <a:pt x="2179" y="5798"/>
                    <a:pt x="3989" y="8465"/>
                  </a:cubicBezTo>
                  <a:cubicBezTo>
                    <a:pt x="9869" y="17182"/>
                    <a:pt x="19474" y="21883"/>
                    <a:pt x="29254" y="21883"/>
                  </a:cubicBezTo>
                  <a:cubicBezTo>
                    <a:pt x="35117" y="21883"/>
                    <a:pt x="41042" y="20194"/>
                    <a:pt x="46268" y="16669"/>
                  </a:cubicBezTo>
                  <a:cubicBezTo>
                    <a:pt x="52388" y="12537"/>
                    <a:pt x="56519" y="6572"/>
                    <a:pt x="58448" y="0"/>
                  </a:cubicBezTo>
                  <a:close/>
                </a:path>
              </a:pathLst>
            </a:custGeom>
            <a:solidFill>
              <a:srgbClr val="FFFFFF">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9" name="Google Shape;549;p19"/>
            <p:cNvSpPr/>
            <p:nvPr/>
          </p:nvSpPr>
          <p:spPr>
            <a:xfrm>
              <a:off x="238125" y="818550"/>
              <a:ext cx="1820775" cy="1101325"/>
            </a:xfrm>
            <a:custGeom>
              <a:avLst/>
              <a:gdLst/>
              <a:ahLst/>
              <a:cxnLst/>
              <a:rect l="l" t="t" r="r" b="b"/>
              <a:pathLst>
                <a:path w="72831" h="44053" extrusionOk="0">
                  <a:moveTo>
                    <a:pt x="71854" y="0"/>
                  </a:moveTo>
                  <a:cubicBezTo>
                    <a:pt x="71854" y="23765"/>
                    <a:pt x="52530" y="43089"/>
                    <a:pt x="28766" y="43089"/>
                  </a:cubicBezTo>
                  <a:cubicBezTo>
                    <a:pt x="17717" y="43089"/>
                    <a:pt x="7632" y="38909"/>
                    <a:pt x="0" y="32052"/>
                  </a:cubicBezTo>
                  <a:lnTo>
                    <a:pt x="0" y="33337"/>
                  </a:lnTo>
                  <a:cubicBezTo>
                    <a:pt x="7727" y="40017"/>
                    <a:pt x="17788" y="44053"/>
                    <a:pt x="28766" y="44053"/>
                  </a:cubicBezTo>
                  <a:cubicBezTo>
                    <a:pt x="53066" y="44053"/>
                    <a:pt x="72831" y="24301"/>
                    <a:pt x="72831" y="0"/>
                  </a:cubicBezTo>
                  <a:close/>
                </a:path>
              </a:pathLst>
            </a:custGeom>
            <a:solidFill>
              <a:srgbClr val="FFFFFF">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0" name="Google Shape;550;p19"/>
            <p:cNvSpPr/>
            <p:nvPr/>
          </p:nvSpPr>
          <p:spPr>
            <a:xfrm>
              <a:off x="238125" y="818550"/>
              <a:ext cx="1661225" cy="942100"/>
            </a:xfrm>
            <a:custGeom>
              <a:avLst/>
              <a:gdLst/>
              <a:ahLst/>
              <a:cxnLst/>
              <a:rect l="l" t="t" r="r" b="b"/>
              <a:pathLst>
                <a:path w="66449" h="37684" extrusionOk="0">
                  <a:moveTo>
                    <a:pt x="65484" y="0"/>
                  </a:moveTo>
                  <a:cubicBezTo>
                    <a:pt x="65484" y="20241"/>
                    <a:pt x="49018" y="36719"/>
                    <a:pt x="28766" y="36719"/>
                  </a:cubicBezTo>
                  <a:cubicBezTo>
                    <a:pt x="17121" y="36719"/>
                    <a:pt x="6727" y="31266"/>
                    <a:pt x="0" y="22777"/>
                  </a:cubicBezTo>
                  <a:lnTo>
                    <a:pt x="0" y="24312"/>
                  </a:lnTo>
                  <a:cubicBezTo>
                    <a:pt x="6918" y="32480"/>
                    <a:pt x="17252" y="37683"/>
                    <a:pt x="28766" y="37683"/>
                  </a:cubicBezTo>
                  <a:cubicBezTo>
                    <a:pt x="49542" y="37683"/>
                    <a:pt x="66449" y="20776"/>
                    <a:pt x="66449" y="0"/>
                  </a:cubicBezTo>
                  <a:close/>
                </a:path>
              </a:pathLst>
            </a:custGeom>
            <a:solidFill>
              <a:srgbClr val="FFFFFF">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1" name="Google Shape;551;p19"/>
            <p:cNvSpPr/>
            <p:nvPr/>
          </p:nvSpPr>
          <p:spPr>
            <a:xfrm>
              <a:off x="238125" y="818550"/>
              <a:ext cx="1501700" cy="782550"/>
            </a:xfrm>
            <a:custGeom>
              <a:avLst/>
              <a:gdLst/>
              <a:ahLst/>
              <a:cxnLst/>
              <a:rect l="l" t="t" r="r" b="b"/>
              <a:pathLst>
                <a:path w="60068" h="31302" extrusionOk="0">
                  <a:moveTo>
                    <a:pt x="59103" y="0"/>
                  </a:moveTo>
                  <a:cubicBezTo>
                    <a:pt x="59103" y="16728"/>
                    <a:pt x="45494" y="30337"/>
                    <a:pt x="28766" y="30337"/>
                  </a:cubicBezTo>
                  <a:cubicBezTo>
                    <a:pt x="15407" y="30337"/>
                    <a:pt x="4036" y="21645"/>
                    <a:pt x="0" y="9632"/>
                  </a:cubicBezTo>
                  <a:lnTo>
                    <a:pt x="0" y="12335"/>
                  </a:lnTo>
                  <a:cubicBezTo>
                    <a:pt x="4798" y="23479"/>
                    <a:pt x="15883" y="31301"/>
                    <a:pt x="28766" y="31301"/>
                  </a:cubicBezTo>
                  <a:cubicBezTo>
                    <a:pt x="46030" y="31301"/>
                    <a:pt x="60067" y="17264"/>
                    <a:pt x="60067" y="0"/>
                  </a:cubicBezTo>
                  <a:close/>
                </a:path>
              </a:pathLst>
            </a:custGeom>
            <a:solidFill>
              <a:srgbClr val="FFFFFF">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2" name="Google Shape;552;p19"/>
            <p:cNvSpPr/>
            <p:nvPr/>
          </p:nvSpPr>
          <p:spPr>
            <a:xfrm>
              <a:off x="334250" y="818550"/>
              <a:ext cx="1246025" cy="623000"/>
            </a:xfrm>
            <a:custGeom>
              <a:avLst/>
              <a:gdLst/>
              <a:ahLst/>
              <a:cxnLst/>
              <a:rect l="l" t="t" r="r" b="b"/>
              <a:pathLst>
                <a:path w="49841" h="24920" extrusionOk="0">
                  <a:moveTo>
                    <a:pt x="1" y="0"/>
                  </a:moveTo>
                  <a:cubicBezTo>
                    <a:pt x="1" y="13740"/>
                    <a:pt x="11181" y="24920"/>
                    <a:pt x="24921" y="24920"/>
                  </a:cubicBezTo>
                  <a:cubicBezTo>
                    <a:pt x="38672" y="24920"/>
                    <a:pt x="49840" y="13740"/>
                    <a:pt x="49840" y="0"/>
                  </a:cubicBezTo>
                  <a:lnTo>
                    <a:pt x="48876" y="0"/>
                  </a:lnTo>
                  <a:cubicBezTo>
                    <a:pt x="48876" y="13216"/>
                    <a:pt x="38136" y="23955"/>
                    <a:pt x="24921" y="23955"/>
                  </a:cubicBezTo>
                  <a:cubicBezTo>
                    <a:pt x="11716" y="23955"/>
                    <a:pt x="965" y="13216"/>
                    <a:pt x="965" y="0"/>
                  </a:cubicBezTo>
                  <a:close/>
                </a:path>
              </a:pathLst>
            </a:custGeom>
            <a:solidFill>
              <a:srgbClr val="FFFFFF">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3" name="Google Shape;553;p19"/>
            <p:cNvSpPr/>
            <p:nvPr/>
          </p:nvSpPr>
          <p:spPr>
            <a:xfrm>
              <a:off x="493800" y="818550"/>
              <a:ext cx="927225" cy="463750"/>
            </a:xfrm>
            <a:custGeom>
              <a:avLst/>
              <a:gdLst/>
              <a:ahLst/>
              <a:cxnLst/>
              <a:rect l="l" t="t" r="r" b="b"/>
              <a:pathLst>
                <a:path w="37089" h="18550" extrusionOk="0">
                  <a:moveTo>
                    <a:pt x="0" y="0"/>
                  </a:moveTo>
                  <a:cubicBezTo>
                    <a:pt x="0" y="10227"/>
                    <a:pt x="8311" y="18550"/>
                    <a:pt x="18539" y="18550"/>
                  </a:cubicBezTo>
                  <a:cubicBezTo>
                    <a:pt x="28766" y="18550"/>
                    <a:pt x="37088" y="10227"/>
                    <a:pt x="37088" y="0"/>
                  </a:cubicBezTo>
                  <a:lnTo>
                    <a:pt x="36124" y="0"/>
                  </a:lnTo>
                  <a:cubicBezTo>
                    <a:pt x="36124" y="9692"/>
                    <a:pt x="28230" y="17574"/>
                    <a:pt x="18539" y="17574"/>
                  </a:cubicBezTo>
                  <a:cubicBezTo>
                    <a:pt x="8847" y="17574"/>
                    <a:pt x="965" y="9692"/>
                    <a:pt x="965" y="0"/>
                  </a:cubicBezTo>
                  <a:close/>
                </a:path>
              </a:pathLst>
            </a:custGeom>
            <a:solidFill>
              <a:srgbClr val="FFFFFF">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4" name="Google Shape;554;p19"/>
            <p:cNvSpPr/>
            <p:nvPr/>
          </p:nvSpPr>
          <p:spPr>
            <a:xfrm>
              <a:off x="653050" y="818550"/>
              <a:ext cx="608425" cy="304225"/>
            </a:xfrm>
            <a:custGeom>
              <a:avLst/>
              <a:gdLst/>
              <a:ahLst/>
              <a:cxnLst/>
              <a:rect l="l" t="t" r="r" b="b"/>
              <a:pathLst>
                <a:path w="24337" h="12169" extrusionOk="0">
                  <a:moveTo>
                    <a:pt x="0" y="0"/>
                  </a:moveTo>
                  <a:cubicBezTo>
                    <a:pt x="0" y="6703"/>
                    <a:pt x="5465" y="12168"/>
                    <a:pt x="12169" y="12168"/>
                  </a:cubicBezTo>
                  <a:cubicBezTo>
                    <a:pt x="18884" y="12168"/>
                    <a:pt x="24337" y="6703"/>
                    <a:pt x="24337" y="0"/>
                  </a:cubicBezTo>
                  <a:lnTo>
                    <a:pt x="23372" y="0"/>
                  </a:lnTo>
                  <a:cubicBezTo>
                    <a:pt x="23372" y="6179"/>
                    <a:pt x="18348" y="11204"/>
                    <a:pt x="12169" y="11204"/>
                  </a:cubicBezTo>
                  <a:cubicBezTo>
                    <a:pt x="6001" y="11204"/>
                    <a:pt x="977" y="6179"/>
                    <a:pt x="977" y="0"/>
                  </a:cubicBezTo>
                  <a:close/>
                </a:path>
              </a:pathLst>
            </a:custGeom>
            <a:solidFill>
              <a:srgbClr val="FFFFFF">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5" name="Google Shape;555;p19"/>
            <p:cNvSpPr/>
            <p:nvPr/>
          </p:nvSpPr>
          <p:spPr>
            <a:xfrm>
              <a:off x="812600" y="818550"/>
              <a:ext cx="289325" cy="144675"/>
            </a:xfrm>
            <a:custGeom>
              <a:avLst/>
              <a:gdLst/>
              <a:ahLst/>
              <a:cxnLst/>
              <a:rect l="l" t="t" r="r" b="b"/>
              <a:pathLst>
                <a:path w="11573" h="5787" extrusionOk="0">
                  <a:moveTo>
                    <a:pt x="0" y="0"/>
                  </a:moveTo>
                  <a:cubicBezTo>
                    <a:pt x="0" y="3191"/>
                    <a:pt x="2596" y="5786"/>
                    <a:pt x="5787" y="5786"/>
                  </a:cubicBezTo>
                  <a:cubicBezTo>
                    <a:pt x="8977" y="5786"/>
                    <a:pt x="11573" y="3191"/>
                    <a:pt x="11573" y="0"/>
                  </a:cubicBezTo>
                  <a:lnTo>
                    <a:pt x="10609" y="0"/>
                  </a:lnTo>
                  <a:cubicBezTo>
                    <a:pt x="10609" y="2655"/>
                    <a:pt x="8454" y="4822"/>
                    <a:pt x="5787" y="4822"/>
                  </a:cubicBezTo>
                  <a:cubicBezTo>
                    <a:pt x="3131" y="4822"/>
                    <a:pt x="964" y="2655"/>
                    <a:pt x="964" y="0"/>
                  </a:cubicBezTo>
                  <a:close/>
                </a:path>
              </a:pathLst>
            </a:custGeom>
            <a:solidFill>
              <a:srgbClr val="FFFFFF">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14193105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p:cSld name="1_Title and Content">
    <p:bg>
      <p:bgPr>
        <a:solidFill>
          <a:srgbClr val="F2F2F2"/>
        </a:solidFill>
        <a:effectLst/>
      </p:bgPr>
    </p:bg>
    <p:spTree>
      <p:nvGrpSpPr>
        <p:cNvPr id="1" name="Shape 770"/>
        <p:cNvGrpSpPr/>
        <p:nvPr/>
      </p:nvGrpSpPr>
      <p:grpSpPr>
        <a:xfrm>
          <a:off x="0" y="0"/>
          <a:ext cx="0" cy="0"/>
          <a:chOff x="0" y="0"/>
          <a:chExt cx="0" cy="0"/>
        </a:xfrm>
      </p:grpSpPr>
      <p:grpSp>
        <p:nvGrpSpPr>
          <p:cNvPr id="771" name="Google Shape;771;p22"/>
          <p:cNvGrpSpPr/>
          <p:nvPr/>
        </p:nvGrpSpPr>
        <p:grpSpPr>
          <a:xfrm>
            <a:off x="-972042" y="6384842"/>
            <a:ext cx="2309980" cy="652239"/>
            <a:chOff x="-433423" y="6372316"/>
            <a:chExt cx="2309980" cy="652239"/>
          </a:xfrm>
        </p:grpSpPr>
        <p:sp>
          <p:nvSpPr>
            <p:cNvPr id="772" name="Google Shape;772;p22"/>
            <p:cNvSpPr/>
            <p:nvPr/>
          </p:nvSpPr>
          <p:spPr>
            <a:xfrm rot="10800000">
              <a:off x="653593" y="6940888"/>
              <a:ext cx="83817" cy="83667"/>
            </a:xfrm>
            <a:custGeom>
              <a:avLst/>
              <a:gdLst/>
              <a:ahLst/>
              <a:cxnLst/>
              <a:rect l="l" t="t" r="r" b="b"/>
              <a:pathLst>
                <a:path w="1894" h="1894" extrusionOk="0">
                  <a:moveTo>
                    <a:pt x="953" y="0"/>
                  </a:moveTo>
                  <a:cubicBezTo>
                    <a:pt x="430" y="0"/>
                    <a:pt x="1" y="429"/>
                    <a:pt x="1" y="953"/>
                  </a:cubicBezTo>
                  <a:cubicBezTo>
                    <a:pt x="1" y="1465"/>
                    <a:pt x="430" y="1893"/>
                    <a:pt x="953" y="1893"/>
                  </a:cubicBezTo>
                  <a:cubicBezTo>
                    <a:pt x="1465" y="1893"/>
                    <a:pt x="1894" y="1465"/>
                    <a:pt x="1894" y="953"/>
                  </a:cubicBezTo>
                  <a:cubicBezTo>
                    <a:pt x="1894" y="429"/>
                    <a:pt x="1465" y="0"/>
                    <a:pt x="953" y="0"/>
                  </a:cubicBezTo>
                  <a:close/>
                </a:path>
              </a:pathLst>
            </a:custGeom>
            <a:solidFill>
              <a:srgbClr val="164259">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3" name="Google Shape;773;p22"/>
            <p:cNvSpPr/>
            <p:nvPr/>
          </p:nvSpPr>
          <p:spPr>
            <a:xfrm rot="10800000">
              <a:off x="369038" y="6940888"/>
              <a:ext cx="83286" cy="83667"/>
            </a:xfrm>
            <a:custGeom>
              <a:avLst/>
              <a:gdLst/>
              <a:ahLst/>
              <a:cxnLst/>
              <a:rect l="l" t="t" r="r" b="b"/>
              <a:pathLst>
                <a:path w="1882" h="1894" extrusionOk="0">
                  <a:moveTo>
                    <a:pt x="941" y="0"/>
                  </a:moveTo>
                  <a:cubicBezTo>
                    <a:pt x="429" y="0"/>
                    <a:pt x="0" y="429"/>
                    <a:pt x="0" y="953"/>
                  </a:cubicBezTo>
                  <a:cubicBezTo>
                    <a:pt x="0" y="1465"/>
                    <a:pt x="429" y="1893"/>
                    <a:pt x="941" y="1893"/>
                  </a:cubicBezTo>
                  <a:cubicBezTo>
                    <a:pt x="1465" y="1893"/>
                    <a:pt x="1881" y="1465"/>
                    <a:pt x="1881" y="953"/>
                  </a:cubicBezTo>
                  <a:cubicBezTo>
                    <a:pt x="1881" y="429"/>
                    <a:pt x="1465" y="0"/>
                    <a:pt x="941" y="0"/>
                  </a:cubicBezTo>
                  <a:close/>
                </a:path>
              </a:pathLst>
            </a:custGeom>
            <a:solidFill>
              <a:srgbClr val="164259">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4" name="Google Shape;774;p22"/>
            <p:cNvSpPr/>
            <p:nvPr/>
          </p:nvSpPr>
          <p:spPr>
            <a:xfrm rot="10800000">
              <a:off x="83997" y="6940888"/>
              <a:ext cx="83286" cy="83667"/>
            </a:xfrm>
            <a:custGeom>
              <a:avLst/>
              <a:gdLst/>
              <a:ahLst/>
              <a:cxnLst/>
              <a:rect l="l" t="t" r="r" b="b"/>
              <a:pathLst>
                <a:path w="1882" h="1894" extrusionOk="0">
                  <a:moveTo>
                    <a:pt x="941" y="0"/>
                  </a:moveTo>
                  <a:cubicBezTo>
                    <a:pt x="417" y="0"/>
                    <a:pt x="0" y="429"/>
                    <a:pt x="0" y="953"/>
                  </a:cubicBezTo>
                  <a:cubicBezTo>
                    <a:pt x="0" y="1465"/>
                    <a:pt x="417" y="1893"/>
                    <a:pt x="941" y="1893"/>
                  </a:cubicBezTo>
                  <a:cubicBezTo>
                    <a:pt x="1453" y="1893"/>
                    <a:pt x="1882" y="1465"/>
                    <a:pt x="1882" y="953"/>
                  </a:cubicBezTo>
                  <a:cubicBezTo>
                    <a:pt x="1882" y="429"/>
                    <a:pt x="1453" y="0"/>
                    <a:pt x="941" y="0"/>
                  </a:cubicBezTo>
                  <a:close/>
                </a:path>
              </a:pathLst>
            </a:custGeom>
            <a:solidFill>
              <a:srgbClr val="164259">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5" name="Google Shape;775;p22"/>
            <p:cNvSpPr/>
            <p:nvPr/>
          </p:nvSpPr>
          <p:spPr>
            <a:xfrm rot="10800000">
              <a:off x="-200557" y="6940888"/>
              <a:ext cx="83331" cy="83667"/>
            </a:xfrm>
            <a:custGeom>
              <a:avLst/>
              <a:gdLst/>
              <a:ahLst/>
              <a:cxnLst/>
              <a:rect l="l" t="t" r="r" b="b"/>
              <a:pathLst>
                <a:path w="1883" h="1894" extrusionOk="0">
                  <a:moveTo>
                    <a:pt x="941" y="0"/>
                  </a:moveTo>
                  <a:cubicBezTo>
                    <a:pt x="429" y="0"/>
                    <a:pt x="1" y="429"/>
                    <a:pt x="1" y="953"/>
                  </a:cubicBezTo>
                  <a:cubicBezTo>
                    <a:pt x="1" y="1465"/>
                    <a:pt x="429" y="1893"/>
                    <a:pt x="941" y="1893"/>
                  </a:cubicBezTo>
                  <a:cubicBezTo>
                    <a:pt x="1465" y="1893"/>
                    <a:pt x="1882" y="1465"/>
                    <a:pt x="1882" y="953"/>
                  </a:cubicBezTo>
                  <a:cubicBezTo>
                    <a:pt x="1882" y="429"/>
                    <a:pt x="1465" y="0"/>
                    <a:pt x="941" y="0"/>
                  </a:cubicBezTo>
                  <a:close/>
                </a:path>
              </a:pathLst>
            </a:custGeom>
            <a:solidFill>
              <a:srgbClr val="164259">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6" name="Google Shape;776;p22"/>
            <p:cNvSpPr/>
            <p:nvPr/>
          </p:nvSpPr>
          <p:spPr>
            <a:xfrm rot="10800000">
              <a:off x="-433423" y="6940888"/>
              <a:ext cx="83817" cy="83667"/>
            </a:xfrm>
            <a:custGeom>
              <a:avLst/>
              <a:gdLst/>
              <a:ahLst/>
              <a:cxnLst/>
              <a:rect l="l" t="t" r="r" b="b"/>
              <a:pathLst>
                <a:path w="1894" h="1894" extrusionOk="0">
                  <a:moveTo>
                    <a:pt x="953" y="0"/>
                  </a:moveTo>
                  <a:cubicBezTo>
                    <a:pt x="429" y="0"/>
                    <a:pt x="1" y="429"/>
                    <a:pt x="1" y="953"/>
                  </a:cubicBezTo>
                  <a:cubicBezTo>
                    <a:pt x="1" y="1465"/>
                    <a:pt x="429" y="1893"/>
                    <a:pt x="953" y="1893"/>
                  </a:cubicBezTo>
                  <a:cubicBezTo>
                    <a:pt x="1465" y="1893"/>
                    <a:pt x="1894" y="1465"/>
                    <a:pt x="1894" y="953"/>
                  </a:cubicBezTo>
                  <a:cubicBezTo>
                    <a:pt x="1894" y="429"/>
                    <a:pt x="1465" y="0"/>
                    <a:pt x="953" y="0"/>
                  </a:cubicBezTo>
                  <a:close/>
                </a:path>
              </a:pathLst>
            </a:custGeom>
            <a:solidFill>
              <a:srgbClr val="164259">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7" name="Google Shape;777;p22"/>
            <p:cNvSpPr/>
            <p:nvPr/>
          </p:nvSpPr>
          <p:spPr>
            <a:xfrm rot="10800000">
              <a:off x="653593" y="6656889"/>
              <a:ext cx="83817" cy="83137"/>
            </a:xfrm>
            <a:custGeom>
              <a:avLst/>
              <a:gdLst/>
              <a:ahLst/>
              <a:cxnLst/>
              <a:rect l="l" t="t" r="r" b="b"/>
              <a:pathLst>
                <a:path w="1894" h="1882" extrusionOk="0">
                  <a:moveTo>
                    <a:pt x="953" y="1"/>
                  </a:moveTo>
                  <a:cubicBezTo>
                    <a:pt x="430" y="1"/>
                    <a:pt x="1" y="429"/>
                    <a:pt x="1" y="941"/>
                  </a:cubicBezTo>
                  <a:cubicBezTo>
                    <a:pt x="1" y="1465"/>
                    <a:pt x="430" y="1882"/>
                    <a:pt x="953" y="1882"/>
                  </a:cubicBezTo>
                  <a:cubicBezTo>
                    <a:pt x="1465" y="1882"/>
                    <a:pt x="1894" y="1465"/>
                    <a:pt x="1894" y="941"/>
                  </a:cubicBezTo>
                  <a:cubicBezTo>
                    <a:pt x="1894" y="429"/>
                    <a:pt x="1465" y="1"/>
                    <a:pt x="953" y="1"/>
                  </a:cubicBezTo>
                  <a:close/>
                </a:path>
              </a:pathLst>
            </a:custGeom>
            <a:solidFill>
              <a:srgbClr val="164259">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8" name="Google Shape;778;p22"/>
            <p:cNvSpPr/>
            <p:nvPr/>
          </p:nvSpPr>
          <p:spPr>
            <a:xfrm rot="10800000">
              <a:off x="369038" y="6656889"/>
              <a:ext cx="83286" cy="83137"/>
            </a:xfrm>
            <a:custGeom>
              <a:avLst/>
              <a:gdLst/>
              <a:ahLst/>
              <a:cxnLst/>
              <a:rect l="l" t="t" r="r" b="b"/>
              <a:pathLst>
                <a:path w="1882" h="1882" extrusionOk="0">
                  <a:moveTo>
                    <a:pt x="941" y="1"/>
                  </a:moveTo>
                  <a:cubicBezTo>
                    <a:pt x="429" y="1"/>
                    <a:pt x="0" y="429"/>
                    <a:pt x="0" y="941"/>
                  </a:cubicBezTo>
                  <a:cubicBezTo>
                    <a:pt x="0" y="1465"/>
                    <a:pt x="429" y="1882"/>
                    <a:pt x="941" y="1882"/>
                  </a:cubicBezTo>
                  <a:cubicBezTo>
                    <a:pt x="1465" y="1882"/>
                    <a:pt x="1881" y="1465"/>
                    <a:pt x="1881" y="941"/>
                  </a:cubicBezTo>
                  <a:cubicBezTo>
                    <a:pt x="1881" y="429"/>
                    <a:pt x="1465" y="1"/>
                    <a:pt x="941" y="1"/>
                  </a:cubicBezTo>
                  <a:close/>
                </a:path>
              </a:pathLst>
            </a:custGeom>
            <a:solidFill>
              <a:srgbClr val="164259">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9" name="Google Shape;779;p22"/>
            <p:cNvSpPr/>
            <p:nvPr/>
          </p:nvSpPr>
          <p:spPr>
            <a:xfrm rot="10800000">
              <a:off x="83997" y="6656889"/>
              <a:ext cx="83286" cy="83137"/>
            </a:xfrm>
            <a:custGeom>
              <a:avLst/>
              <a:gdLst/>
              <a:ahLst/>
              <a:cxnLst/>
              <a:rect l="l" t="t" r="r" b="b"/>
              <a:pathLst>
                <a:path w="1882" h="1882" extrusionOk="0">
                  <a:moveTo>
                    <a:pt x="941" y="1"/>
                  </a:moveTo>
                  <a:cubicBezTo>
                    <a:pt x="417" y="1"/>
                    <a:pt x="0" y="429"/>
                    <a:pt x="0" y="941"/>
                  </a:cubicBezTo>
                  <a:cubicBezTo>
                    <a:pt x="0" y="1465"/>
                    <a:pt x="417" y="1882"/>
                    <a:pt x="941" y="1882"/>
                  </a:cubicBezTo>
                  <a:cubicBezTo>
                    <a:pt x="1453" y="1882"/>
                    <a:pt x="1882" y="1465"/>
                    <a:pt x="1882" y="941"/>
                  </a:cubicBezTo>
                  <a:cubicBezTo>
                    <a:pt x="1882" y="429"/>
                    <a:pt x="1453" y="1"/>
                    <a:pt x="941" y="1"/>
                  </a:cubicBezTo>
                  <a:close/>
                </a:path>
              </a:pathLst>
            </a:custGeom>
            <a:solidFill>
              <a:srgbClr val="164259">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0" name="Google Shape;780;p22"/>
            <p:cNvSpPr/>
            <p:nvPr/>
          </p:nvSpPr>
          <p:spPr>
            <a:xfrm rot="10800000">
              <a:off x="-200557" y="6656889"/>
              <a:ext cx="83331" cy="83137"/>
            </a:xfrm>
            <a:custGeom>
              <a:avLst/>
              <a:gdLst/>
              <a:ahLst/>
              <a:cxnLst/>
              <a:rect l="l" t="t" r="r" b="b"/>
              <a:pathLst>
                <a:path w="1883" h="1882" extrusionOk="0">
                  <a:moveTo>
                    <a:pt x="941" y="1"/>
                  </a:moveTo>
                  <a:cubicBezTo>
                    <a:pt x="429" y="1"/>
                    <a:pt x="1" y="429"/>
                    <a:pt x="1" y="941"/>
                  </a:cubicBezTo>
                  <a:cubicBezTo>
                    <a:pt x="1" y="1465"/>
                    <a:pt x="429" y="1882"/>
                    <a:pt x="941" y="1882"/>
                  </a:cubicBezTo>
                  <a:cubicBezTo>
                    <a:pt x="1465" y="1882"/>
                    <a:pt x="1882" y="1465"/>
                    <a:pt x="1882" y="941"/>
                  </a:cubicBezTo>
                  <a:cubicBezTo>
                    <a:pt x="1882" y="429"/>
                    <a:pt x="1465" y="1"/>
                    <a:pt x="941" y="1"/>
                  </a:cubicBezTo>
                  <a:close/>
                </a:path>
              </a:pathLst>
            </a:custGeom>
            <a:solidFill>
              <a:srgbClr val="164259">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1" name="Google Shape;781;p22"/>
            <p:cNvSpPr/>
            <p:nvPr/>
          </p:nvSpPr>
          <p:spPr>
            <a:xfrm rot="10800000">
              <a:off x="-433423" y="6656889"/>
              <a:ext cx="83817" cy="83137"/>
            </a:xfrm>
            <a:custGeom>
              <a:avLst/>
              <a:gdLst/>
              <a:ahLst/>
              <a:cxnLst/>
              <a:rect l="l" t="t" r="r" b="b"/>
              <a:pathLst>
                <a:path w="1894" h="1882" extrusionOk="0">
                  <a:moveTo>
                    <a:pt x="953" y="1"/>
                  </a:moveTo>
                  <a:cubicBezTo>
                    <a:pt x="429" y="1"/>
                    <a:pt x="1" y="429"/>
                    <a:pt x="1" y="941"/>
                  </a:cubicBezTo>
                  <a:cubicBezTo>
                    <a:pt x="1" y="1465"/>
                    <a:pt x="429" y="1882"/>
                    <a:pt x="953" y="1882"/>
                  </a:cubicBezTo>
                  <a:cubicBezTo>
                    <a:pt x="1465" y="1882"/>
                    <a:pt x="1894" y="1465"/>
                    <a:pt x="1894" y="941"/>
                  </a:cubicBezTo>
                  <a:cubicBezTo>
                    <a:pt x="1894" y="429"/>
                    <a:pt x="1465" y="1"/>
                    <a:pt x="953" y="1"/>
                  </a:cubicBezTo>
                  <a:close/>
                </a:path>
              </a:pathLst>
            </a:custGeom>
            <a:solidFill>
              <a:srgbClr val="164259">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2" name="Google Shape;782;p22"/>
            <p:cNvSpPr/>
            <p:nvPr/>
          </p:nvSpPr>
          <p:spPr>
            <a:xfrm rot="10800000">
              <a:off x="653593" y="6372316"/>
              <a:ext cx="83817" cy="83181"/>
            </a:xfrm>
            <a:custGeom>
              <a:avLst/>
              <a:gdLst/>
              <a:ahLst/>
              <a:cxnLst/>
              <a:rect l="l" t="t" r="r" b="b"/>
              <a:pathLst>
                <a:path w="1894" h="1883" extrusionOk="0">
                  <a:moveTo>
                    <a:pt x="953" y="1"/>
                  </a:moveTo>
                  <a:cubicBezTo>
                    <a:pt x="430" y="1"/>
                    <a:pt x="1" y="418"/>
                    <a:pt x="1" y="941"/>
                  </a:cubicBezTo>
                  <a:cubicBezTo>
                    <a:pt x="1" y="1465"/>
                    <a:pt x="430" y="1882"/>
                    <a:pt x="953" y="1882"/>
                  </a:cubicBezTo>
                  <a:cubicBezTo>
                    <a:pt x="1465" y="1882"/>
                    <a:pt x="1894" y="1465"/>
                    <a:pt x="1894" y="941"/>
                  </a:cubicBezTo>
                  <a:cubicBezTo>
                    <a:pt x="1894" y="418"/>
                    <a:pt x="1465" y="1"/>
                    <a:pt x="953" y="1"/>
                  </a:cubicBezTo>
                  <a:close/>
                </a:path>
              </a:pathLst>
            </a:custGeom>
            <a:solidFill>
              <a:srgbClr val="164259">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3" name="Google Shape;783;p22"/>
            <p:cNvSpPr/>
            <p:nvPr/>
          </p:nvSpPr>
          <p:spPr>
            <a:xfrm rot="10800000">
              <a:off x="369038" y="6372316"/>
              <a:ext cx="83286" cy="83181"/>
            </a:xfrm>
            <a:custGeom>
              <a:avLst/>
              <a:gdLst/>
              <a:ahLst/>
              <a:cxnLst/>
              <a:rect l="l" t="t" r="r" b="b"/>
              <a:pathLst>
                <a:path w="1882" h="1883" extrusionOk="0">
                  <a:moveTo>
                    <a:pt x="941" y="1"/>
                  </a:moveTo>
                  <a:cubicBezTo>
                    <a:pt x="429" y="1"/>
                    <a:pt x="0" y="418"/>
                    <a:pt x="0" y="941"/>
                  </a:cubicBezTo>
                  <a:cubicBezTo>
                    <a:pt x="0" y="1465"/>
                    <a:pt x="429" y="1882"/>
                    <a:pt x="941" y="1882"/>
                  </a:cubicBezTo>
                  <a:cubicBezTo>
                    <a:pt x="1465" y="1882"/>
                    <a:pt x="1881" y="1465"/>
                    <a:pt x="1881" y="941"/>
                  </a:cubicBezTo>
                  <a:cubicBezTo>
                    <a:pt x="1881" y="418"/>
                    <a:pt x="1465" y="1"/>
                    <a:pt x="941" y="1"/>
                  </a:cubicBezTo>
                  <a:close/>
                </a:path>
              </a:pathLst>
            </a:custGeom>
            <a:solidFill>
              <a:srgbClr val="164259">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4" name="Google Shape;784;p22"/>
            <p:cNvSpPr/>
            <p:nvPr/>
          </p:nvSpPr>
          <p:spPr>
            <a:xfrm rot="10800000">
              <a:off x="83997" y="6372316"/>
              <a:ext cx="83286" cy="83181"/>
            </a:xfrm>
            <a:custGeom>
              <a:avLst/>
              <a:gdLst/>
              <a:ahLst/>
              <a:cxnLst/>
              <a:rect l="l" t="t" r="r" b="b"/>
              <a:pathLst>
                <a:path w="1882" h="1883" extrusionOk="0">
                  <a:moveTo>
                    <a:pt x="941" y="1"/>
                  </a:moveTo>
                  <a:cubicBezTo>
                    <a:pt x="417" y="1"/>
                    <a:pt x="0" y="418"/>
                    <a:pt x="0" y="941"/>
                  </a:cubicBezTo>
                  <a:cubicBezTo>
                    <a:pt x="0" y="1465"/>
                    <a:pt x="417" y="1882"/>
                    <a:pt x="941" y="1882"/>
                  </a:cubicBezTo>
                  <a:cubicBezTo>
                    <a:pt x="1453" y="1882"/>
                    <a:pt x="1882" y="1465"/>
                    <a:pt x="1882" y="941"/>
                  </a:cubicBezTo>
                  <a:cubicBezTo>
                    <a:pt x="1882" y="418"/>
                    <a:pt x="1453" y="1"/>
                    <a:pt x="941" y="1"/>
                  </a:cubicBezTo>
                  <a:close/>
                </a:path>
              </a:pathLst>
            </a:custGeom>
            <a:solidFill>
              <a:srgbClr val="164259">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5" name="Google Shape;785;p22"/>
            <p:cNvSpPr/>
            <p:nvPr/>
          </p:nvSpPr>
          <p:spPr>
            <a:xfrm rot="10800000">
              <a:off x="-200557" y="6372316"/>
              <a:ext cx="83331" cy="83181"/>
            </a:xfrm>
            <a:custGeom>
              <a:avLst/>
              <a:gdLst/>
              <a:ahLst/>
              <a:cxnLst/>
              <a:rect l="l" t="t" r="r" b="b"/>
              <a:pathLst>
                <a:path w="1883" h="1883" extrusionOk="0">
                  <a:moveTo>
                    <a:pt x="941" y="1"/>
                  </a:moveTo>
                  <a:cubicBezTo>
                    <a:pt x="429" y="1"/>
                    <a:pt x="1" y="418"/>
                    <a:pt x="1" y="941"/>
                  </a:cubicBezTo>
                  <a:cubicBezTo>
                    <a:pt x="1" y="1465"/>
                    <a:pt x="429" y="1882"/>
                    <a:pt x="941" y="1882"/>
                  </a:cubicBezTo>
                  <a:cubicBezTo>
                    <a:pt x="1465" y="1882"/>
                    <a:pt x="1882" y="1465"/>
                    <a:pt x="1882" y="941"/>
                  </a:cubicBezTo>
                  <a:cubicBezTo>
                    <a:pt x="1882" y="418"/>
                    <a:pt x="1465" y="1"/>
                    <a:pt x="941" y="1"/>
                  </a:cubicBezTo>
                  <a:close/>
                </a:path>
              </a:pathLst>
            </a:custGeom>
            <a:solidFill>
              <a:srgbClr val="164259">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6" name="Google Shape;786;p22"/>
            <p:cNvSpPr/>
            <p:nvPr/>
          </p:nvSpPr>
          <p:spPr>
            <a:xfrm rot="10800000">
              <a:off x="-433423" y="6372316"/>
              <a:ext cx="83817" cy="83181"/>
            </a:xfrm>
            <a:custGeom>
              <a:avLst/>
              <a:gdLst/>
              <a:ahLst/>
              <a:cxnLst/>
              <a:rect l="l" t="t" r="r" b="b"/>
              <a:pathLst>
                <a:path w="1894" h="1883" extrusionOk="0">
                  <a:moveTo>
                    <a:pt x="953" y="1"/>
                  </a:moveTo>
                  <a:cubicBezTo>
                    <a:pt x="429" y="1"/>
                    <a:pt x="1" y="418"/>
                    <a:pt x="1" y="941"/>
                  </a:cubicBezTo>
                  <a:cubicBezTo>
                    <a:pt x="1" y="1465"/>
                    <a:pt x="429" y="1882"/>
                    <a:pt x="953" y="1882"/>
                  </a:cubicBezTo>
                  <a:cubicBezTo>
                    <a:pt x="1465" y="1882"/>
                    <a:pt x="1894" y="1465"/>
                    <a:pt x="1894" y="941"/>
                  </a:cubicBezTo>
                  <a:cubicBezTo>
                    <a:pt x="1894" y="418"/>
                    <a:pt x="1465" y="1"/>
                    <a:pt x="953" y="1"/>
                  </a:cubicBezTo>
                  <a:close/>
                </a:path>
              </a:pathLst>
            </a:custGeom>
            <a:solidFill>
              <a:srgbClr val="164259">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7" name="Google Shape;787;p22"/>
            <p:cNvSpPr/>
            <p:nvPr/>
          </p:nvSpPr>
          <p:spPr>
            <a:xfrm rot="10800000">
              <a:off x="1793271" y="6940888"/>
              <a:ext cx="83286" cy="83667"/>
            </a:xfrm>
            <a:custGeom>
              <a:avLst/>
              <a:gdLst/>
              <a:ahLst/>
              <a:cxnLst/>
              <a:rect l="l" t="t" r="r" b="b"/>
              <a:pathLst>
                <a:path w="1882" h="1894" extrusionOk="0">
                  <a:moveTo>
                    <a:pt x="941" y="0"/>
                  </a:moveTo>
                  <a:cubicBezTo>
                    <a:pt x="417" y="0"/>
                    <a:pt x="1" y="429"/>
                    <a:pt x="1" y="953"/>
                  </a:cubicBezTo>
                  <a:cubicBezTo>
                    <a:pt x="1" y="1465"/>
                    <a:pt x="417" y="1893"/>
                    <a:pt x="941" y="1893"/>
                  </a:cubicBezTo>
                  <a:cubicBezTo>
                    <a:pt x="1453" y="1893"/>
                    <a:pt x="1882" y="1465"/>
                    <a:pt x="1882" y="953"/>
                  </a:cubicBezTo>
                  <a:cubicBezTo>
                    <a:pt x="1882" y="429"/>
                    <a:pt x="1453" y="0"/>
                    <a:pt x="941" y="0"/>
                  </a:cubicBezTo>
                  <a:close/>
                </a:path>
              </a:pathLst>
            </a:custGeom>
            <a:solidFill>
              <a:srgbClr val="164259">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8" name="Google Shape;788;p22"/>
            <p:cNvSpPr/>
            <p:nvPr/>
          </p:nvSpPr>
          <p:spPr>
            <a:xfrm rot="10800000">
              <a:off x="1508716" y="6940888"/>
              <a:ext cx="83331" cy="83667"/>
            </a:xfrm>
            <a:custGeom>
              <a:avLst/>
              <a:gdLst/>
              <a:ahLst/>
              <a:cxnLst/>
              <a:rect l="l" t="t" r="r" b="b"/>
              <a:pathLst>
                <a:path w="1883" h="1894" extrusionOk="0">
                  <a:moveTo>
                    <a:pt x="942" y="0"/>
                  </a:moveTo>
                  <a:cubicBezTo>
                    <a:pt x="430" y="0"/>
                    <a:pt x="1" y="429"/>
                    <a:pt x="1" y="953"/>
                  </a:cubicBezTo>
                  <a:cubicBezTo>
                    <a:pt x="1" y="1465"/>
                    <a:pt x="430" y="1893"/>
                    <a:pt x="942" y="1893"/>
                  </a:cubicBezTo>
                  <a:cubicBezTo>
                    <a:pt x="1465" y="1893"/>
                    <a:pt x="1882" y="1465"/>
                    <a:pt x="1882" y="953"/>
                  </a:cubicBezTo>
                  <a:cubicBezTo>
                    <a:pt x="1882" y="429"/>
                    <a:pt x="1465" y="0"/>
                    <a:pt x="942" y="0"/>
                  </a:cubicBezTo>
                  <a:close/>
                </a:path>
              </a:pathLst>
            </a:custGeom>
            <a:solidFill>
              <a:srgbClr val="164259">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9" name="Google Shape;789;p22"/>
            <p:cNvSpPr/>
            <p:nvPr/>
          </p:nvSpPr>
          <p:spPr>
            <a:xfrm rot="10800000">
              <a:off x="1223675" y="6940888"/>
              <a:ext cx="83286" cy="83667"/>
            </a:xfrm>
            <a:custGeom>
              <a:avLst/>
              <a:gdLst/>
              <a:ahLst/>
              <a:cxnLst/>
              <a:rect l="l" t="t" r="r" b="b"/>
              <a:pathLst>
                <a:path w="1882" h="1894" extrusionOk="0">
                  <a:moveTo>
                    <a:pt x="941" y="0"/>
                  </a:moveTo>
                  <a:cubicBezTo>
                    <a:pt x="417" y="0"/>
                    <a:pt x="0" y="429"/>
                    <a:pt x="0" y="953"/>
                  </a:cubicBezTo>
                  <a:cubicBezTo>
                    <a:pt x="0" y="1465"/>
                    <a:pt x="417" y="1893"/>
                    <a:pt x="941" y="1893"/>
                  </a:cubicBezTo>
                  <a:cubicBezTo>
                    <a:pt x="1465" y="1893"/>
                    <a:pt x="1881" y="1465"/>
                    <a:pt x="1881" y="953"/>
                  </a:cubicBezTo>
                  <a:cubicBezTo>
                    <a:pt x="1881" y="429"/>
                    <a:pt x="1465" y="0"/>
                    <a:pt x="941" y="0"/>
                  </a:cubicBezTo>
                  <a:close/>
                </a:path>
              </a:pathLst>
            </a:custGeom>
            <a:solidFill>
              <a:srgbClr val="164259">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0" name="Google Shape;790;p22"/>
            <p:cNvSpPr/>
            <p:nvPr/>
          </p:nvSpPr>
          <p:spPr>
            <a:xfrm rot="10800000">
              <a:off x="938634" y="6940888"/>
              <a:ext cx="83817" cy="83667"/>
            </a:xfrm>
            <a:custGeom>
              <a:avLst/>
              <a:gdLst/>
              <a:ahLst/>
              <a:cxnLst/>
              <a:rect l="l" t="t" r="r" b="b"/>
              <a:pathLst>
                <a:path w="1894" h="1894" extrusionOk="0">
                  <a:moveTo>
                    <a:pt x="953" y="0"/>
                  </a:moveTo>
                  <a:cubicBezTo>
                    <a:pt x="429" y="0"/>
                    <a:pt x="1" y="429"/>
                    <a:pt x="1" y="953"/>
                  </a:cubicBezTo>
                  <a:cubicBezTo>
                    <a:pt x="1" y="1465"/>
                    <a:pt x="429" y="1893"/>
                    <a:pt x="953" y="1893"/>
                  </a:cubicBezTo>
                  <a:cubicBezTo>
                    <a:pt x="1465" y="1893"/>
                    <a:pt x="1894" y="1465"/>
                    <a:pt x="1894" y="953"/>
                  </a:cubicBezTo>
                  <a:cubicBezTo>
                    <a:pt x="1894" y="429"/>
                    <a:pt x="1465" y="0"/>
                    <a:pt x="953" y="0"/>
                  </a:cubicBezTo>
                  <a:close/>
                </a:path>
              </a:pathLst>
            </a:custGeom>
            <a:solidFill>
              <a:srgbClr val="164259">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1" name="Google Shape;791;p22"/>
            <p:cNvSpPr/>
            <p:nvPr/>
          </p:nvSpPr>
          <p:spPr>
            <a:xfrm rot="10800000">
              <a:off x="1793271" y="6656889"/>
              <a:ext cx="83286" cy="83137"/>
            </a:xfrm>
            <a:custGeom>
              <a:avLst/>
              <a:gdLst/>
              <a:ahLst/>
              <a:cxnLst/>
              <a:rect l="l" t="t" r="r" b="b"/>
              <a:pathLst>
                <a:path w="1882" h="1882" extrusionOk="0">
                  <a:moveTo>
                    <a:pt x="941" y="1"/>
                  </a:moveTo>
                  <a:cubicBezTo>
                    <a:pt x="417" y="1"/>
                    <a:pt x="1" y="429"/>
                    <a:pt x="1" y="941"/>
                  </a:cubicBezTo>
                  <a:cubicBezTo>
                    <a:pt x="1" y="1465"/>
                    <a:pt x="417" y="1882"/>
                    <a:pt x="941" y="1882"/>
                  </a:cubicBezTo>
                  <a:cubicBezTo>
                    <a:pt x="1453" y="1882"/>
                    <a:pt x="1882" y="1465"/>
                    <a:pt x="1882" y="941"/>
                  </a:cubicBezTo>
                  <a:cubicBezTo>
                    <a:pt x="1882" y="429"/>
                    <a:pt x="1453" y="1"/>
                    <a:pt x="941" y="1"/>
                  </a:cubicBezTo>
                  <a:close/>
                </a:path>
              </a:pathLst>
            </a:custGeom>
            <a:solidFill>
              <a:srgbClr val="164259">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2" name="Google Shape;792;p22"/>
            <p:cNvSpPr/>
            <p:nvPr/>
          </p:nvSpPr>
          <p:spPr>
            <a:xfrm rot="10800000">
              <a:off x="1508716" y="6656889"/>
              <a:ext cx="83331" cy="83137"/>
            </a:xfrm>
            <a:custGeom>
              <a:avLst/>
              <a:gdLst/>
              <a:ahLst/>
              <a:cxnLst/>
              <a:rect l="l" t="t" r="r" b="b"/>
              <a:pathLst>
                <a:path w="1883" h="1882" extrusionOk="0">
                  <a:moveTo>
                    <a:pt x="942" y="1"/>
                  </a:moveTo>
                  <a:cubicBezTo>
                    <a:pt x="430" y="1"/>
                    <a:pt x="1" y="429"/>
                    <a:pt x="1" y="941"/>
                  </a:cubicBezTo>
                  <a:cubicBezTo>
                    <a:pt x="1" y="1465"/>
                    <a:pt x="430" y="1882"/>
                    <a:pt x="942" y="1882"/>
                  </a:cubicBezTo>
                  <a:cubicBezTo>
                    <a:pt x="1465" y="1882"/>
                    <a:pt x="1882" y="1465"/>
                    <a:pt x="1882" y="941"/>
                  </a:cubicBezTo>
                  <a:cubicBezTo>
                    <a:pt x="1882" y="429"/>
                    <a:pt x="1465" y="1"/>
                    <a:pt x="942" y="1"/>
                  </a:cubicBezTo>
                  <a:close/>
                </a:path>
              </a:pathLst>
            </a:custGeom>
            <a:solidFill>
              <a:srgbClr val="164259">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3" name="Google Shape;793;p22"/>
            <p:cNvSpPr/>
            <p:nvPr/>
          </p:nvSpPr>
          <p:spPr>
            <a:xfrm rot="10800000">
              <a:off x="1223675" y="6656889"/>
              <a:ext cx="83286" cy="83137"/>
            </a:xfrm>
            <a:custGeom>
              <a:avLst/>
              <a:gdLst/>
              <a:ahLst/>
              <a:cxnLst/>
              <a:rect l="l" t="t" r="r" b="b"/>
              <a:pathLst>
                <a:path w="1882" h="1882" extrusionOk="0">
                  <a:moveTo>
                    <a:pt x="941" y="1"/>
                  </a:moveTo>
                  <a:cubicBezTo>
                    <a:pt x="417" y="1"/>
                    <a:pt x="0" y="429"/>
                    <a:pt x="0" y="941"/>
                  </a:cubicBezTo>
                  <a:cubicBezTo>
                    <a:pt x="0" y="1465"/>
                    <a:pt x="417" y="1882"/>
                    <a:pt x="941" y="1882"/>
                  </a:cubicBezTo>
                  <a:cubicBezTo>
                    <a:pt x="1465" y="1882"/>
                    <a:pt x="1881" y="1465"/>
                    <a:pt x="1881" y="941"/>
                  </a:cubicBezTo>
                  <a:cubicBezTo>
                    <a:pt x="1881" y="429"/>
                    <a:pt x="1465" y="1"/>
                    <a:pt x="941" y="1"/>
                  </a:cubicBezTo>
                  <a:close/>
                </a:path>
              </a:pathLst>
            </a:custGeom>
            <a:solidFill>
              <a:srgbClr val="164259">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4" name="Google Shape;794;p22"/>
            <p:cNvSpPr/>
            <p:nvPr/>
          </p:nvSpPr>
          <p:spPr>
            <a:xfrm rot="10800000">
              <a:off x="938634" y="6656889"/>
              <a:ext cx="83817" cy="83137"/>
            </a:xfrm>
            <a:custGeom>
              <a:avLst/>
              <a:gdLst/>
              <a:ahLst/>
              <a:cxnLst/>
              <a:rect l="l" t="t" r="r" b="b"/>
              <a:pathLst>
                <a:path w="1894" h="1882" extrusionOk="0">
                  <a:moveTo>
                    <a:pt x="953" y="1"/>
                  </a:moveTo>
                  <a:cubicBezTo>
                    <a:pt x="429" y="1"/>
                    <a:pt x="1" y="429"/>
                    <a:pt x="1" y="941"/>
                  </a:cubicBezTo>
                  <a:cubicBezTo>
                    <a:pt x="1" y="1465"/>
                    <a:pt x="429" y="1882"/>
                    <a:pt x="953" y="1882"/>
                  </a:cubicBezTo>
                  <a:cubicBezTo>
                    <a:pt x="1465" y="1882"/>
                    <a:pt x="1894" y="1465"/>
                    <a:pt x="1894" y="941"/>
                  </a:cubicBezTo>
                  <a:cubicBezTo>
                    <a:pt x="1894" y="429"/>
                    <a:pt x="1465" y="1"/>
                    <a:pt x="953" y="1"/>
                  </a:cubicBezTo>
                  <a:close/>
                </a:path>
              </a:pathLst>
            </a:custGeom>
            <a:solidFill>
              <a:srgbClr val="164259">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5" name="Google Shape;795;p22"/>
            <p:cNvSpPr/>
            <p:nvPr/>
          </p:nvSpPr>
          <p:spPr>
            <a:xfrm rot="10800000">
              <a:off x="1793271" y="6372316"/>
              <a:ext cx="83286" cy="83181"/>
            </a:xfrm>
            <a:custGeom>
              <a:avLst/>
              <a:gdLst/>
              <a:ahLst/>
              <a:cxnLst/>
              <a:rect l="l" t="t" r="r" b="b"/>
              <a:pathLst>
                <a:path w="1882" h="1883" extrusionOk="0">
                  <a:moveTo>
                    <a:pt x="941" y="1"/>
                  </a:moveTo>
                  <a:cubicBezTo>
                    <a:pt x="417" y="1"/>
                    <a:pt x="1" y="418"/>
                    <a:pt x="1" y="941"/>
                  </a:cubicBezTo>
                  <a:cubicBezTo>
                    <a:pt x="1" y="1465"/>
                    <a:pt x="417" y="1882"/>
                    <a:pt x="941" y="1882"/>
                  </a:cubicBezTo>
                  <a:cubicBezTo>
                    <a:pt x="1453" y="1882"/>
                    <a:pt x="1882" y="1465"/>
                    <a:pt x="1882" y="941"/>
                  </a:cubicBezTo>
                  <a:cubicBezTo>
                    <a:pt x="1882" y="418"/>
                    <a:pt x="1453" y="1"/>
                    <a:pt x="941" y="1"/>
                  </a:cubicBezTo>
                  <a:close/>
                </a:path>
              </a:pathLst>
            </a:custGeom>
            <a:solidFill>
              <a:srgbClr val="164259">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6" name="Google Shape;796;p22"/>
            <p:cNvSpPr/>
            <p:nvPr/>
          </p:nvSpPr>
          <p:spPr>
            <a:xfrm rot="10800000">
              <a:off x="1508716" y="6372316"/>
              <a:ext cx="83331" cy="83181"/>
            </a:xfrm>
            <a:custGeom>
              <a:avLst/>
              <a:gdLst/>
              <a:ahLst/>
              <a:cxnLst/>
              <a:rect l="l" t="t" r="r" b="b"/>
              <a:pathLst>
                <a:path w="1883" h="1883" extrusionOk="0">
                  <a:moveTo>
                    <a:pt x="942" y="1"/>
                  </a:moveTo>
                  <a:cubicBezTo>
                    <a:pt x="430" y="1"/>
                    <a:pt x="1" y="418"/>
                    <a:pt x="1" y="941"/>
                  </a:cubicBezTo>
                  <a:cubicBezTo>
                    <a:pt x="1" y="1465"/>
                    <a:pt x="430" y="1882"/>
                    <a:pt x="942" y="1882"/>
                  </a:cubicBezTo>
                  <a:cubicBezTo>
                    <a:pt x="1465" y="1882"/>
                    <a:pt x="1882" y="1465"/>
                    <a:pt x="1882" y="941"/>
                  </a:cubicBezTo>
                  <a:cubicBezTo>
                    <a:pt x="1882" y="418"/>
                    <a:pt x="1465" y="1"/>
                    <a:pt x="942" y="1"/>
                  </a:cubicBezTo>
                  <a:close/>
                </a:path>
              </a:pathLst>
            </a:custGeom>
            <a:solidFill>
              <a:srgbClr val="164259">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7" name="Google Shape;797;p22"/>
            <p:cNvSpPr/>
            <p:nvPr/>
          </p:nvSpPr>
          <p:spPr>
            <a:xfrm rot="10800000">
              <a:off x="1223675" y="6372316"/>
              <a:ext cx="83286" cy="83181"/>
            </a:xfrm>
            <a:custGeom>
              <a:avLst/>
              <a:gdLst/>
              <a:ahLst/>
              <a:cxnLst/>
              <a:rect l="l" t="t" r="r" b="b"/>
              <a:pathLst>
                <a:path w="1882" h="1883" extrusionOk="0">
                  <a:moveTo>
                    <a:pt x="941" y="1"/>
                  </a:moveTo>
                  <a:cubicBezTo>
                    <a:pt x="417" y="1"/>
                    <a:pt x="0" y="418"/>
                    <a:pt x="0" y="941"/>
                  </a:cubicBezTo>
                  <a:cubicBezTo>
                    <a:pt x="0" y="1465"/>
                    <a:pt x="417" y="1882"/>
                    <a:pt x="941" y="1882"/>
                  </a:cubicBezTo>
                  <a:cubicBezTo>
                    <a:pt x="1465" y="1882"/>
                    <a:pt x="1881" y="1465"/>
                    <a:pt x="1881" y="941"/>
                  </a:cubicBezTo>
                  <a:cubicBezTo>
                    <a:pt x="1881" y="418"/>
                    <a:pt x="1465" y="1"/>
                    <a:pt x="941" y="1"/>
                  </a:cubicBezTo>
                  <a:close/>
                </a:path>
              </a:pathLst>
            </a:custGeom>
            <a:solidFill>
              <a:srgbClr val="164259">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8" name="Google Shape;798;p22"/>
            <p:cNvSpPr/>
            <p:nvPr/>
          </p:nvSpPr>
          <p:spPr>
            <a:xfrm rot="10800000">
              <a:off x="938634" y="6372316"/>
              <a:ext cx="83817" cy="83181"/>
            </a:xfrm>
            <a:custGeom>
              <a:avLst/>
              <a:gdLst/>
              <a:ahLst/>
              <a:cxnLst/>
              <a:rect l="l" t="t" r="r" b="b"/>
              <a:pathLst>
                <a:path w="1894" h="1883" extrusionOk="0">
                  <a:moveTo>
                    <a:pt x="953" y="1"/>
                  </a:moveTo>
                  <a:cubicBezTo>
                    <a:pt x="429" y="1"/>
                    <a:pt x="1" y="418"/>
                    <a:pt x="1" y="941"/>
                  </a:cubicBezTo>
                  <a:cubicBezTo>
                    <a:pt x="1" y="1465"/>
                    <a:pt x="429" y="1882"/>
                    <a:pt x="953" y="1882"/>
                  </a:cubicBezTo>
                  <a:cubicBezTo>
                    <a:pt x="1465" y="1882"/>
                    <a:pt x="1894" y="1465"/>
                    <a:pt x="1894" y="941"/>
                  </a:cubicBezTo>
                  <a:cubicBezTo>
                    <a:pt x="1894" y="418"/>
                    <a:pt x="1465" y="1"/>
                    <a:pt x="953" y="1"/>
                  </a:cubicBezTo>
                  <a:close/>
                </a:path>
              </a:pathLst>
            </a:custGeom>
            <a:solidFill>
              <a:srgbClr val="164259">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99" name="Google Shape;799;p22"/>
          <p:cNvSpPr/>
          <p:nvPr/>
        </p:nvSpPr>
        <p:spPr>
          <a:xfrm>
            <a:off x="11086983" y="-526298"/>
            <a:ext cx="1744278" cy="1564843"/>
          </a:xfrm>
          <a:prstGeom prst="rect">
            <a:avLst/>
          </a:prstGeom>
          <a:blipFill rotWithShape="1">
            <a:blip r:embed="rId2">
              <a:alphaModFix amt="20000"/>
            </a:blip>
            <a:stretch>
              <a:fillRect/>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00" name="Google Shape;800;p22"/>
          <p:cNvSpPr>
            <a:spLocks noGrp="1"/>
          </p:cNvSpPr>
          <p:nvPr>
            <p:ph type="body" idx="1"/>
          </p:nvPr>
        </p:nvSpPr>
        <p:spPr>
          <a:xfrm>
            <a:off x="2687600" y="85725"/>
            <a:ext cx="6816800" cy="518148"/>
          </a:xfrm>
          <a:prstGeom prst="round1Rect">
            <a:avLst>
              <a:gd name="adj" fmla="val 29504"/>
            </a:avLst>
          </a:prstGeom>
          <a:solidFill>
            <a:schemeClr val="lt2"/>
          </a:solidFill>
          <a:ln>
            <a:noFill/>
          </a:ln>
        </p:spPr>
        <p:txBody>
          <a:bodyPr spcFirstLastPara="1" wrap="square" lIns="68575" tIns="72000" rIns="68575" bIns="34275" anchor="ctr" anchorCtr="0">
            <a:noAutofit/>
          </a:bodyPr>
          <a:lstStyle>
            <a:lvl1pPr marL="457200" marR="0" lvl="0" indent="-228600" algn="ctr" rtl="0">
              <a:lnSpc>
                <a:spcPct val="100000"/>
              </a:lnSpc>
              <a:spcBef>
                <a:spcPts val="0"/>
              </a:spcBef>
              <a:spcAft>
                <a:spcPts val="0"/>
              </a:spcAft>
              <a:buClr>
                <a:srgbClr val="000000"/>
              </a:buClr>
              <a:buSzPts val="1100"/>
              <a:buFont typeface="Arial"/>
              <a:buNone/>
              <a:defRPr sz="1600" b="0" i="0" u="none" strike="noStrike" cap="none">
                <a:solidFill>
                  <a:schemeClr val="lt1"/>
                </a:solidFill>
                <a:latin typeface="Poppins Medium"/>
                <a:ea typeface="Poppins Medium"/>
                <a:cs typeface="Poppins Medium"/>
                <a:sym typeface="Poppins Medium"/>
              </a:defRPr>
            </a:lvl1pPr>
            <a:lvl2pPr marL="914400" marR="0" lvl="1" indent="-228600"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9pPr>
          </a:lstStyle>
          <a:p>
            <a:endParaRPr/>
          </a:p>
        </p:txBody>
      </p:sp>
      <p:cxnSp>
        <p:nvCxnSpPr>
          <p:cNvPr id="801" name="Google Shape;801;p22"/>
          <p:cNvCxnSpPr/>
          <p:nvPr/>
        </p:nvCxnSpPr>
        <p:spPr>
          <a:xfrm>
            <a:off x="653600" y="1071547"/>
            <a:ext cx="10884800" cy="0"/>
          </a:xfrm>
          <a:prstGeom prst="straightConnector1">
            <a:avLst/>
          </a:prstGeom>
          <a:noFill/>
          <a:ln w="9525" cap="flat" cmpd="sng">
            <a:solidFill>
              <a:srgbClr val="CB3600"/>
            </a:solidFill>
            <a:prstDash val="dash"/>
            <a:round/>
            <a:headEnd type="none" w="sm" len="sm"/>
            <a:tailEnd type="none" w="sm" len="sm"/>
          </a:ln>
        </p:spPr>
      </p:cxnSp>
      <p:sp>
        <p:nvSpPr>
          <p:cNvPr id="802" name="Google Shape;802;p22"/>
          <p:cNvSpPr txBox="1">
            <a:spLocks noGrp="1"/>
          </p:cNvSpPr>
          <p:nvPr>
            <p:ph type="body" idx="2"/>
          </p:nvPr>
        </p:nvSpPr>
        <p:spPr>
          <a:xfrm>
            <a:off x="888600" y="679110"/>
            <a:ext cx="10414800" cy="317200"/>
          </a:xfrm>
          <a:prstGeom prst="rect">
            <a:avLst/>
          </a:prstGeom>
          <a:noFill/>
          <a:ln>
            <a:noFill/>
          </a:ln>
        </p:spPr>
        <p:txBody>
          <a:bodyPr spcFirstLastPara="1" wrap="square" lIns="68575" tIns="34275" rIns="68575" bIns="34275" anchor="ctr" anchorCtr="0">
            <a:noAutofit/>
          </a:bodyPr>
          <a:lstStyle>
            <a:lvl1pPr marL="457200" marR="0" lvl="0" indent="-228600" algn="ctr"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Work Sans Regular Roman"/>
                <a:ea typeface="Work Sans Regular Roman"/>
                <a:cs typeface="Work Sans Regular Roman"/>
                <a:sym typeface="Work Sans"/>
              </a:defRPr>
            </a:lvl1pPr>
            <a:lvl2pPr marL="914400" marR="0" lvl="1" indent="-228600"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9pPr>
          </a:lstStyle>
          <a:p>
            <a:endParaRPr/>
          </a:p>
        </p:txBody>
      </p:sp>
      <p:pic>
        <p:nvPicPr>
          <p:cNvPr id="4" name="Picture 2" descr="Amaravati - People's Capital of Andhra Pradesh - Official Logo of the  Government of Andhra Pradesh | Facebook">
            <a:extLst>
              <a:ext uri="{FF2B5EF4-FFF2-40B4-BE49-F238E27FC236}">
                <a16:creationId xmlns:a16="http://schemas.microsoft.com/office/drawing/2014/main" id="{1754F4C3-9D56-4B99-0D77-37728A4E08EB}"/>
              </a:ext>
            </a:extLst>
          </p:cNvPr>
          <p:cNvPicPr>
            <a:picLocks noChangeAspect="1" noChangeArrowheads="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9155" y="41605"/>
            <a:ext cx="820941" cy="889353"/>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DF861F88-FBBE-D6CB-518B-AA392F63E040}"/>
              </a:ext>
            </a:extLst>
          </p:cNvPr>
          <p:cNvGrpSpPr/>
          <p:nvPr userDrawn="1"/>
        </p:nvGrpSpPr>
        <p:grpSpPr>
          <a:xfrm>
            <a:off x="-22224" y="6617998"/>
            <a:ext cx="12214224" cy="261570"/>
            <a:chOff x="-22224" y="6617998"/>
            <a:chExt cx="8142816" cy="261570"/>
          </a:xfrm>
        </p:grpSpPr>
        <p:sp>
          <p:nvSpPr>
            <p:cNvPr id="6" name="Google Shape;1210;p2">
              <a:extLst>
                <a:ext uri="{FF2B5EF4-FFF2-40B4-BE49-F238E27FC236}">
                  <a16:creationId xmlns:a16="http://schemas.microsoft.com/office/drawing/2014/main" id="{82452B02-70E9-4215-19E9-E792D26BA343}"/>
                </a:ext>
              </a:extLst>
            </p:cNvPr>
            <p:cNvSpPr txBox="1"/>
            <p:nvPr/>
          </p:nvSpPr>
          <p:spPr>
            <a:xfrm>
              <a:off x="-22224" y="6617998"/>
              <a:ext cx="4071408" cy="261570"/>
            </a:xfrm>
            <a:prstGeom prst="rect">
              <a:avLst/>
            </a:prstGeom>
            <a:solidFill>
              <a:schemeClr val="accent3"/>
            </a:solidFill>
            <a:ln>
              <a:solidFill>
                <a:schemeClr val="bg1"/>
              </a:solid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IN" sz="1100">
                  <a:solidFill>
                    <a:schemeClr val="lt1"/>
                  </a:solidFill>
                  <a:latin typeface="Poppins" panose="00000500000000000000" pitchFamily="2" charset="0"/>
                  <a:ea typeface="Poppins Medium"/>
                  <a:cs typeface="Poppins" panose="00000500000000000000" pitchFamily="2" charset="0"/>
                  <a:sym typeface="Poppins Medium"/>
                </a:rPr>
                <a:t>1. Hygiene check across databases</a:t>
              </a:r>
            </a:p>
          </p:txBody>
        </p:sp>
        <p:sp>
          <p:nvSpPr>
            <p:cNvPr id="7" name="Google Shape;1210;p2">
              <a:extLst>
                <a:ext uri="{FF2B5EF4-FFF2-40B4-BE49-F238E27FC236}">
                  <a16:creationId xmlns:a16="http://schemas.microsoft.com/office/drawing/2014/main" id="{8D7C403F-5246-267B-E592-57396F72AFA5}"/>
                </a:ext>
              </a:extLst>
            </p:cNvPr>
            <p:cNvSpPr txBox="1"/>
            <p:nvPr/>
          </p:nvSpPr>
          <p:spPr>
            <a:xfrm>
              <a:off x="4049184" y="6617998"/>
              <a:ext cx="4071408" cy="261570"/>
            </a:xfrm>
            <a:prstGeom prst="rect">
              <a:avLst/>
            </a:prstGeom>
            <a:solidFill>
              <a:schemeClr val="accent3"/>
            </a:solidFill>
            <a:ln>
              <a:solidFill>
                <a:schemeClr val="bg1"/>
              </a:solid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IN" sz="1100" b="0" i="0" u="none" strike="noStrike" cap="none">
                  <a:solidFill>
                    <a:schemeClr val="lt1"/>
                  </a:solidFill>
                  <a:latin typeface="Poppins" panose="00000500000000000000" pitchFamily="2" charset="0"/>
                  <a:ea typeface="Poppins Medium"/>
                  <a:cs typeface="Poppins" panose="00000500000000000000" pitchFamily="2" charset="0"/>
                  <a:sym typeface="Poppins Medium"/>
                </a:rPr>
                <a:t>2. Abnormalities in the datasets</a:t>
              </a:r>
              <a:endParaRPr lang="en-IN" sz="900" b="0" i="0" u="none" strike="noStrike" cap="none">
                <a:solidFill>
                  <a:srgbClr val="000000"/>
                </a:solidFill>
                <a:latin typeface="Poppins" panose="00000500000000000000" pitchFamily="2" charset="0"/>
                <a:ea typeface="Poppins Medium"/>
                <a:cs typeface="Poppins" panose="00000500000000000000" pitchFamily="2" charset="0"/>
                <a:sym typeface="Poppins Medium"/>
              </a:endParaRPr>
            </a:p>
          </p:txBody>
        </p:sp>
      </p:grpSp>
    </p:spTree>
    <p:extLst>
      <p:ext uri="{BB962C8B-B14F-4D97-AF65-F5344CB8AC3E}">
        <p14:creationId xmlns:p14="http://schemas.microsoft.com/office/powerpoint/2010/main" val="6580288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preserve="1">
  <p:cSld name="1_Title and Content">
    <p:bg>
      <p:bgPr>
        <a:solidFill>
          <a:srgbClr val="F2F2F2"/>
        </a:solidFill>
        <a:effectLst/>
      </p:bgPr>
    </p:bg>
    <p:spTree>
      <p:nvGrpSpPr>
        <p:cNvPr id="1" name="Shape 64"/>
        <p:cNvGrpSpPr/>
        <p:nvPr/>
      </p:nvGrpSpPr>
      <p:grpSpPr>
        <a:xfrm>
          <a:off x="0" y="0"/>
          <a:ext cx="0" cy="0"/>
          <a:chOff x="0" y="0"/>
          <a:chExt cx="0" cy="0"/>
        </a:xfrm>
      </p:grpSpPr>
      <p:grpSp>
        <p:nvGrpSpPr>
          <p:cNvPr id="65" name="Google Shape;65;p17"/>
          <p:cNvGrpSpPr/>
          <p:nvPr/>
        </p:nvGrpSpPr>
        <p:grpSpPr>
          <a:xfrm>
            <a:off x="-972042" y="6384842"/>
            <a:ext cx="2309980" cy="652239"/>
            <a:chOff x="-433423" y="6372316"/>
            <a:chExt cx="2309980" cy="652239"/>
          </a:xfrm>
        </p:grpSpPr>
        <p:sp>
          <p:nvSpPr>
            <p:cNvPr id="66" name="Google Shape;66;p17"/>
            <p:cNvSpPr/>
            <p:nvPr/>
          </p:nvSpPr>
          <p:spPr>
            <a:xfrm rot="10800000">
              <a:off x="653593" y="6940888"/>
              <a:ext cx="83817" cy="83667"/>
            </a:xfrm>
            <a:custGeom>
              <a:avLst/>
              <a:gdLst/>
              <a:ahLst/>
              <a:cxnLst/>
              <a:rect l="l" t="t" r="r" b="b"/>
              <a:pathLst>
                <a:path w="1894" h="1894" extrusionOk="0">
                  <a:moveTo>
                    <a:pt x="953" y="0"/>
                  </a:moveTo>
                  <a:cubicBezTo>
                    <a:pt x="430" y="0"/>
                    <a:pt x="1" y="429"/>
                    <a:pt x="1" y="953"/>
                  </a:cubicBezTo>
                  <a:cubicBezTo>
                    <a:pt x="1" y="1465"/>
                    <a:pt x="430" y="1893"/>
                    <a:pt x="953" y="1893"/>
                  </a:cubicBezTo>
                  <a:cubicBezTo>
                    <a:pt x="1465" y="1893"/>
                    <a:pt x="1894" y="1465"/>
                    <a:pt x="1894" y="953"/>
                  </a:cubicBezTo>
                  <a:cubicBezTo>
                    <a:pt x="1894" y="429"/>
                    <a:pt x="1465" y="0"/>
                    <a:pt x="953" y="0"/>
                  </a:cubicBezTo>
                  <a:close/>
                </a:path>
              </a:pathLst>
            </a:custGeom>
            <a:solidFill>
              <a:srgbClr val="164259">
                <a:alpha val="1529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67;p17"/>
            <p:cNvSpPr/>
            <p:nvPr/>
          </p:nvSpPr>
          <p:spPr>
            <a:xfrm rot="10800000">
              <a:off x="369038" y="6940888"/>
              <a:ext cx="83286" cy="83667"/>
            </a:xfrm>
            <a:custGeom>
              <a:avLst/>
              <a:gdLst/>
              <a:ahLst/>
              <a:cxnLst/>
              <a:rect l="l" t="t" r="r" b="b"/>
              <a:pathLst>
                <a:path w="1882" h="1894" extrusionOk="0">
                  <a:moveTo>
                    <a:pt x="941" y="0"/>
                  </a:moveTo>
                  <a:cubicBezTo>
                    <a:pt x="429" y="0"/>
                    <a:pt x="0" y="429"/>
                    <a:pt x="0" y="953"/>
                  </a:cubicBezTo>
                  <a:cubicBezTo>
                    <a:pt x="0" y="1465"/>
                    <a:pt x="429" y="1893"/>
                    <a:pt x="941" y="1893"/>
                  </a:cubicBezTo>
                  <a:cubicBezTo>
                    <a:pt x="1465" y="1893"/>
                    <a:pt x="1881" y="1465"/>
                    <a:pt x="1881" y="953"/>
                  </a:cubicBezTo>
                  <a:cubicBezTo>
                    <a:pt x="1881" y="429"/>
                    <a:pt x="1465" y="0"/>
                    <a:pt x="941" y="0"/>
                  </a:cubicBezTo>
                  <a:close/>
                </a:path>
              </a:pathLst>
            </a:custGeom>
            <a:solidFill>
              <a:srgbClr val="164259">
                <a:alpha val="1529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68;p17"/>
            <p:cNvSpPr/>
            <p:nvPr/>
          </p:nvSpPr>
          <p:spPr>
            <a:xfrm rot="10800000">
              <a:off x="83997" y="6940888"/>
              <a:ext cx="83286" cy="83667"/>
            </a:xfrm>
            <a:custGeom>
              <a:avLst/>
              <a:gdLst/>
              <a:ahLst/>
              <a:cxnLst/>
              <a:rect l="l" t="t" r="r" b="b"/>
              <a:pathLst>
                <a:path w="1882" h="1894" extrusionOk="0">
                  <a:moveTo>
                    <a:pt x="941" y="0"/>
                  </a:moveTo>
                  <a:cubicBezTo>
                    <a:pt x="417" y="0"/>
                    <a:pt x="0" y="429"/>
                    <a:pt x="0" y="953"/>
                  </a:cubicBezTo>
                  <a:cubicBezTo>
                    <a:pt x="0" y="1465"/>
                    <a:pt x="417" y="1893"/>
                    <a:pt x="941" y="1893"/>
                  </a:cubicBezTo>
                  <a:cubicBezTo>
                    <a:pt x="1453" y="1893"/>
                    <a:pt x="1882" y="1465"/>
                    <a:pt x="1882" y="953"/>
                  </a:cubicBezTo>
                  <a:cubicBezTo>
                    <a:pt x="1882" y="429"/>
                    <a:pt x="1453" y="0"/>
                    <a:pt x="941" y="0"/>
                  </a:cubicBezTo>
                  <a:close/>
                </a:path>
              </a:pathLst>
            </a:custGeom>
            <a:solidFill>
              <a:srgbClr val="164259">
                <a:alpha val="1529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 name="Google Shape;69;p17"/>
            <p:cNvSpPr/>
            <p:nvPr/>
          </p:nvSpPr>
          <p:spPr>
            <a:xfrm rot="10800000">
              <a:off x="-200557" y="6940888"/>
              <a:ext cx="83331" cy="83667"/>
            </a:xfrm>
            <a:custGeom>
              <a:avLst/>
              <a:gdLst/>
              <a:ahLst/>
              <a:cxnLst/>
              <a:rect l="l" t="t" r="r" b="b"/>
              <a:pathLst>
                <a:path w="1883" h="1894" extrusionOk="0">
                  <a:moveTo>
                    <a:pt x="941" y="0"/>
                  </a:moveTo>
                  <a:cubicBezTo>
                    <a:pt x="429" y="0"/>
                    <a:pt x="1" y="429"/>
                    <a:pt x="1" y="953"/>
                  </a:cubicBezTo>
                  <a:cubicBezTo>
                    <a:pt x="1" y="1465"/>
                    <a:pt x="429" y="1893"/>
                    <a:pt x="941" y="1893"/>
                  </a:cubicBezTo>
                  <a:cubicBezTo>
                    <a:pt x="1465" y="1893"/>
                    <a:pt x="1882" y="1465"/>
                    <a:pt x="1882" y="953"/>
                  </a:cubicBezTo>
                  <a:cubicBezTo>
                    <a:pt x="1882" y="429"/>
                    <a:pt x="1465" y="0"/>
                    <a:pt x="941" y="0"/>
                  </a:cubicBezTo>
                  <a:close/>
                </a:path>
              </a:pathLst>
            </a:custGeom>
            <a:solidFill>
              <a:srgbClr val="164259">
                <a:alpha val="1529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70;p17"/>
            <p:cNvSpPr/>
            <p:nvPr/>
          </p:nvSpPr>
          <p:spPr>
            <a:xfrm rot="10800000">
              <a:off x="-433423" y="6940888"/>
              <a:ext cx="83817" cy="83667"/>
            </a:xfrm>
            <a:custGeom>
              <a:avLst/>
              <a:gdLst/>
              <a:ahLst/>
              <a:cxnLst/>
              <a:rect l="l" t="t" r="r" b="b"/>
              <a:pathLst>
                <a:path w="1894" h="1894" extrusionOk="0">
                  <a:moveTo>
                    <a:pt x="953" y="0"/>
                  </a:moveTo>
                  <a:cubicBezTo>
                    <a:pt x="429" y="0"/>
                    <a:pt x="1" y="429"/>
                    <a:pt x="1" y="953"/>
                  </a:cubicBezTo>
                  <a:cubicBezTo>
                    <a:pt x="1" y="1465"/>
                    <a:pt x="429" y="1893"/>
                    <a:pt x="953" y="1893"/>
                  </a:cubicBezTo>
                  <a:cubicBezTo>
                    <a:pt x="1465" y="1893"/>
                    <a:pt x="1894" y="1465"/>
                    <a:pt x="1894" y="953"/>
                  </a:cubicBezTo>
                  <a:cubicBezTo>
                    <a:pt x="1894" y="429"/>
                    <a:pt x="1465" y="0"/>
                    <a:pt x="953" y="0"/>
                  </a:cubicBezTo>
                  <a:close/>
                </a:path>
              </a:pathLst>
            </a:custGeom>
            <a:solidFill>
              <a:srgbClr val="164259">
                <a:alpha val="1529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 name="Google Shape;71;p17"/>
            <p:cNvSpPr/>
            <p:nvPr/>
          </p:nvSpPr>
          <p:spPr>
            <a:xfrm rot="10800000">
              <a:off x="653593" y="6656889"/>
              <a:ext cx="83817" cy="83137"/>
            </a:xfrm>
            <a:custGeom>
              <a:avLst/>
              <a:gdLst/>
              <a:ahLst/>
              <a:cxnLst/>
              <a:rect l="l" t="t" r="r" b="b"/>
              <a:pathLst>
                <a:path w="1894" h="1882" extrusionOk="0">
                  <a:moveTo>
                    <a:pt x="953" y="1"/>
                  </a:moveTo>
                  <a:cubicBezTo>
                    <a:pt x="430" y="1"/>
                    <a:pt x="1" y="429"/>
                    <a:pt x="1" y="941"/>
                  </a:cubicBezTo>
                  <a:cubicBezTo>
                    <a:pt x="1" y="1465"/>
                    <a:pt x="430" y="1882"/>
                    <a:pt x="953" y="1882"/>
                  </a:cubicBezTo>
                  <a:cubicBezTo>
                    <a:pt x="1465" y="1882"/>
                    <a:pt x="1894" y="1465"/>
                    <a:pt x="1894" y="941"/>
                  </a:cubicBezTo>
                  <a:cubicBezTo>
                    <a:pt x="1894" y="429"/>
                    <a:pt x="1465" y="1"/>
                    <a:pt x="953" y="1"/>
                  </a:cubicBezTo>
                  <a:close/>
                </a:path>
              </a:pathLst>
            </a:custGeom>
            <a:solidFill>
              <a:srgbClr val="164259">
                <a:alpha val="1529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 name="Google Shape;72;p17"/>
            <p:cNvSpPr/>
            <p:nvPr/>
          </p:nvSpPr>
          <p:spPr>
            <a:xfrm rot="10800000">
              <a:off x="369038" y="6656889"/>
              <a:ext cx="83286" cy="83137"/>
            </a:xfrm>
            <a:custGeom>
              <a:avLst/>
              <a:gdLst/>
              <a:ahLst/>
              <a:cxnLst/>
              <a:rect l="l" t="t" r="r" b="b"/>
              <a:pathLst>
                <a:path w="1882" h="1882" extrusionOk="0">
                  <a:moveTo>
                    <a:pt x="941" y="1"/>
                  </a:moveTo>
                  <a:cubicBezTo>
                    <a:pt x="429" y="1"/>
                    <a:pt x="0" y="429"/>
                    <a:pt x="0" y="941"/>
                  </a:cubicBezTo>
                  <a:cubicBezTo>
                    <a:pt x="0" y="1465"/>
                    <a:pt x="429" y="1882"/>
                    <a:pt x="941" y="1882"/>
                  </a:cubicBezTo>
                  <a:cubicBezTo>
                    <a:pt x="1465" y="1882"/>
                    <a:pt x="1881" y="1465"/>
                    <a:pt x="1881" y="941"/>
                  </a:cubicBezTo>
                  <a:cubicBezTo>
                    <a:pt x="1881" y="429"/>
                    <a:pt x="1465" y="1"/>
                    <a:pt x="941" y="1"/>
                  </a:cubicBezTo>
                  <a:close/>
                </a:path>
              </a:pathLst>
            </a:custGeom>
            <a:solidFill>
              <a:srgbClr val="164259">
                <a:alpha val="1529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 name="Google Shape;73;p17"/>
            <p:cNvSpPr/>
            <p:nvPr/>
          </p:nvSpPr>
          <p:spPr>
            <a:xfrm rot="10800000">
              <a:off x="83997" y="6656889"/>
              <a:ext cx="83286" cy="83137"/>
            </a:xfrm>
            <a:custGeom>
              <a:avLst/>
              <a:gdLst/>
              <a:ahLst/>
              <a:cxnLst/>
              <a:rect l="l" t="t" r="r" b="b"/>
              <a:pathLst>
                <a:path w="1882" h="1882" extrusionOk="0">
                  <a:moveTo>
                    <a:pt x="941" y="1"/>
                  </a:moveTo>
                  <a:cubicBezTo>
                    <a:pt x="417" y="1"/>
                    <a:pt x="0" y="429"/>
                    <a:pt x="0" y="941"/>
                  </a:cubicBezTo>
                  <a:cubicBezTo>
                    <a:pt x="0" y="1465"/>
                    <a:pt x="417" y="1882"/>
                    <a:pt x="941" y="1882"/>
                  </a:cubicBezTo>
                  <a:cubicBezTo>
                    <a:pt x="1453" y="1882"/>
                    <a:pt x="1882" y="1465"/>
                    <a:pt x="1882" y="941"/>
                  </a:cubicBezTo>
                  <a:cubicBezTo>
                    <a:pt x="1882" y="429"/>
                    <a:pt x="1453" y="1"/>
                    <a:pt x="941" y="1"/>
                  </a:cubicBezTo>
                  <a:close/>
                </a:path>
              </a:pathLst>
            </a:custGeom>
            <a:solidFill>
              <a:srgbClr val="164259">
                <a:alpha val="1529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 name="Google Shape;74;p17"/>
            <p:cNvSpPr/>
            <p:nvPr/>
          </p:nvSpPr>
          <p:spPr>
            <a:xfrm rot="10800000">
              <a:off x="-200557" y="6656889"/>
              <a:ext cx="83331" cy="83137"/>
            </a:xfrm>
            <a:custGeom>
              <a:avLst/>
              <a:gdLst/>
              <a:ahLst/>
              <a:cxnLst/>
              <a:rect l="l" t="t" r="r" b="b"/>
              <a:pathLst>
                <a:path w="1883" h="1882" extrusionOk="0">
                  <a:moveTo>
                    <a:pt x="941" y="1"/>
                  </a:moveTo>
                  <a:cubicBezTo>
                    <a:pt x="429" y="1"/>
                    <a:pt x="1" y="429"/>
                    <a:pt x="1" y="941"/>
                  </a:cubicBezTo>
                  <a:cubicBezTo>
                    <a:pt x="1" y="1465"/>
                    <a:pt x="429" y="1882"/>
                    <a:pt x="941" y="1882"/>
                  </a:cubicBezTo>
                  <a:cubicBezTo>
                    <a:pt x="1465" y="1882"/>
                    <a:pt x="1882" y="1465"/>
                    <a:pt x="1882" y="941"/>
                  </a:cubicBezTo>
                  <a:cubicBezTo>
                    <a:pt x="1882" y="429"/>
                    <a:pt x="1465" y="1"/>
                    <a:pt x="941" y="1"/>
                  </a:cubicBezTo>
                  <a:close/>
                </a:path>
              </a:pathLst>
            </a:custGeom>
            <a:solidFill>
              <a:srgbClr val="164259">
                <a:alpha val="1529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 name="Google Shape;75;p17"/>
            <p:cNvSpPr/>
            <p:nvPr/>
          </p:nvSpPr>
          <p:spPr>
            <a:xfrm rot="10800000">
              <a:off x="-433423" y="6656889"/>
              <a:ext cx="83817" cy="83137"/>
            </a:xfrm>
            <a:custGeom>
              <a:avLst/>
              <a:gdLst/>
              <a:ahLst/>
              <a:cxnLst/>
              <a:rect l="l" t="t" r="r" b="b"/>
              <a:pathLst>
                <a:path w="1894" h="1882" extrusionOk="0">
                  <a:moveTo>
                    <a:pt x="953" y="1"/>
                  </a:moveTo>
                  <a:cubicBezTo>
                    <a:pt x="429" y="1"/>
                    <a:pt x="1" y="429"/>
                    <a:pt x="1" y="941"/>
                  </a:cubicBezTo>
                  <a:cubicBezTo>
                    <a:pt x="1" y="1465"/>
                    <a:pt x="429" y="1882"/>
                    <a:pt x="953" y="1882"/>
                  </a:cubicBezTo>
                  <a:cubicBezTo>
                    <a:pt x="1465" y="1882"/>
                    <a:pt x="1894" y="1465"/>
                    <a:pt x="1894" y="941"/>
                  </a:cubicBezTo>
                  <a:cubicBezTo>
                    <a:pt x="1894" y="429"/>
                    <a:pt x="1465" y="1"/>
                    <a:pt x="953" y="1"/>
                  </a:cubicBezTo>
                  <a:close/>
                </a:path>
              </a:pathLst>
            </a:custGeom>
            <a:solidFill>
              <a:srgbClr val="164259">
                <a:alpha val="1529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 name="Google Shape;76;p17"/>
            <p:cNvSpPr/>
            <p:nvPr/>
          </p:nvSpPr>
          <p:spPr>
            <a:xfrm rot="10800000">
              <a:off x="653593" y="6372316"/>
              <a:ext cx="83817" cy="83181"/>
            </a:xfrm>
            <a:custGeom>
              <a:avLst/>
              <a:gdLst/>
              <a:ahLst/>
              <a:cxnLst/>
              <a:rect l="l" t="t" r="r" b="b"/>
              <a:pathLst>
                <a:path w="1894" h="1883" extrusionOk="0">
                  <a:moveTo>
                    <a:pt x="953" y="1"/>
                  </a:moveTo>
                  <a:cubicBezTo>
                    <a:pt x="430" y="1"/>
                    <a:pt x="1" y="418"/>
                    <a:pt x="1" y="941"/>
                  </a:cubicBezTo>
                  <a:cubicBezTo>
                    <a:pt x="1" y="1465"/>
                    <a:pt x="430" y="1882"/>
                    <a:pt x="953" y="1882"/>
                  </a:cubicBezTo>
                  <a:cubicBezTo>
                    <a:pt x="1465" y="1882"/>
                    <a:pt x="1894" y="1465"/>
                    <a:pt x="1894" y="941"/>
                  </a:cubicBezTo>
                  <a:cubicBezTo>
                    <a:pt x="1894" y="418"/>
                    <a:pt x="1465" y="1"/>
                    <a:pt x="953" y="1"/>
                  </a:cubicBezTo>
                  <a:close/>
                </a:path>
              </a:pathLst>
            </a:custGeom>
            <a:solidFill>
              <a:srgbClr val="164259">
                <a:alpha val="1529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 name="Google Shape;77;p17"/>
            <p:cNvSpPr/>
            <p:nvPr/>
          </p:nvSpPr>
          <p:spPr>
            <a:xfrm rot="10800000">
              <a:off x="369038" y="6372316"/>
              <a:ext cx="83286" cy="83181"/>
            </a:xfrm>
            <a:custGeom>
              <a:avLst/>
              <a:gdLst/>
              <a:ahLst/>
              <a:cxnLst/>
              <a:rect l="l" t="t" r="r" b="b"/>
              <a:pathLst>
                <a:path w="1882" h="1883" extrusionOk="0">
                  <a:moveTo>
                    <a:pt x="941" y="1"/>
                  </a:moveTo>
                  <a:cubicBezTo>
                    <a:pt x="429" y="1"/>
                    <a:pt x="0" y="418"/>
                    <a:pt x="0" y="941"/>
                  </a:cubicBezTo>
                  <a:cubicBezTo>
                    <a:pt x="0" y="1465"/>
                    <a:pt x="429" y="1882"/>
                    <a:pt x="941" y="1882"/>
                  </a:cubicBezTo>
                  <a:cubicBezTo>
                    <a:pt x="1465" y="1882"/>
                    <a:pt x="1881" y="1465"/>
                    <a:pt x="1881" y="941"/>
                  </a:cubicBezTo>
                  <a:cubicBezTo>
                    <a:pt x="1881" y="418"/>
                    <a:pt x="1465" y="1"/>
                    <a:pt x="941" y="1"/>
                  </a:cubicBezTo>
                  <a:close/>
                </a:path>
              </a:pathLst>
            </a:custGeom>
            <a:solidFill>
              <a:srgbClr val="164259">
                <a:alpha val="1529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 name="Google Shape;78;p17"/>
            <p:cNvSpPr/>
            <p:nvPr/>
          </p:nvSpPr>
          <p:spPr>
            <a:xfrm rot="10800000">
              <a:off x="83997" y="6372316"/>
              <a:ext cx="83286" cy="83181"/>
            </a:xfrm>
            <a:custGeom>
              <a:avLst/>
              <a:gdLst/>
              <a:ahLst/>
              <a:cxnLst/>
              <a:rect l="l" t="t" r="r" b="b"/>
              <a:pathLst>
                <a:path w="1882" h="1883" extrusionOk="0">
                  <a:moveTo>
                    <a:pt x="941" y="1"/>
                  </a:moveTo>
                  <a:cubicBezTo>
                    <a:pt x="417" y="1"/>
                    <a:pt x="0" y="418"/>
                    <a:pt x="0" y="941"/>
                  </a:cubicBezTo>
                  <a:cubicBezTo>
                    <a:pt x="0" y="1465"/>
                    <a:pt x="417" y="1882"/>
                    <a:pt x="941" y="1882"/>
                  </a:cubicBezTo>
                  <a:cubicBezTo>
                    <a:pt x="1453" y="1882"/>
                    <a:pt x="1882" y="1465"/>
                    <a:pt x="1882" y="941"/>
                  </a:cubicBezTo>
                  <a:cubicBezTo>
                    <a:pt x="1882" y="418"/>
                    <a:pt x="1453" y="1"/>
                    <a:pt x="941" y="1"/>
                  </a:cubicBezTo>
                  <a:close/>
                </a:path>
              </a:pathLst>
            </a:custGeom>
            <a:solidFill>
              <a:srgbClr val="164259">
                <a:alpha val="1529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 name="Google Shape;79;p17"/>
            <p:cNvSpPr/>
            <p:nvPr/>
          </p:nvSpPr>
          <p:spPr>
            <a:xfrm rot="10800000">
              <a:off x="-200557" y="6372316"/>
              <a:ext cx="83331" cy="83181"/>
            </a:xfrm>
            <a:custGeom>
              <a:avLst/>
              <a:gdLst/>
              <a:ahLst/>
              <a:cxnLst/>
              <a:rect l="l" t="t" r="r" b="b"/>
              <a:pathLst>
                <a:path w="1883" h="1883" extrusionOk="0">
                  <a:moveTo>
                    <a:pt x="941" y="1"/>
                  </a:moveTo>
                  <a:cubicBezTo>
                    <a:pt x="429" y="1"/>
                    <a:pt x="1" y="418"/>
                    <a:pt x="1" y="941"/>
                  </a:cubicBezTo>
                  <a:cubicBezTo>
                    <a:pt x="1" y="1465"/>
                    <a:pt x="429" y="1882"/>
                    <a:pt x="941" y="1882"/>
                  </a:cubicBezTo>
                  <a:cubicBezTo>
                    <a:pt x="1465" y="1882"/>
                    <a:pt x="1882" y="1465"/>
                    <a:pt x="1882" y="941"/>
                  </a:cubicBezTo>
                  <a:cubicBezTo>
                    <a:pt x="1882" y="418"/>
                    <a:pt x="1465" y="1"/>
                    <a:pt x="941" y="1"/>
                  </a:cubicBezTo>
                  <a:close/>
                </a:path>
              </a:pathLst>
            </a:custGeom>
            <a:solidFill>
              <a:srgbClr val="164259">
                <a:alpha val="1529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 name="Google Shape;80;p17"/>
            <p:cNvSpPr/>
            <p:nvPr/>
          </p:nvSpPr>
          <p:spPr>
            <a:xfrm rot="10800000">
              <a:off x="-433423" y="6372316"/>
              <a:ext cx="83817" cy="83181"/>
            </a:xfrm>
            <a:custGeom>
              <a:avLst/>
              <a:gdLst/>
              <a:ahLst/>
              <a:cxnLst/>
              <a:rect l="l" t="t" r="r" b="b"/>
              <a:pathLst>
                <a:path w="1894" h="1883" extrusionOk="0">
                  <a:moveTo>
                    <a:pt x="953" y="1"/>
                  </a:moveTo>
                  <a:cubicBezTo>
                    <a:pt x="429" y="1"/>
                    <a:pt x="1" y="418"/>
                    <a:pt x="1" y="941"/>
                  </a:cubicBezTo>
                  <a:cubicBezTo>
                    <a:pt x="1" y="1465"/>
                    <a:pt x="429" y="1882"/>
                    <a:pt x="953" y="1882"/>
                  </a:cubicBezTo>
                  <a:cubicBezTo>
                    <a:pt x="1465" y="1882"/>
                    <a:pt x="1894" y="1465"/>
                    <a:pt x="1894" y="941"/>
                  </a:cubicBezTo>
                  <a:cubicBezTo>
                    <a:pt x="1894" y="418"/>
                    <a:pt x="1465" y="1"/>
                    <a:pt x="953" y="1"/>
                  </a:cubicBezTo>
                  <a:close/>
                </a:path>
              </a:pathLst>
            </a:custGeom>
            <a:solidFill>
              <a:srgbClr val="164259">
                <a:alpha val="1529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 name="Google Shape;81;p17"/>
            <p:cNvSpPr/>
            <p:nvPr/>
          </p:nvSpPr>
          <p:spPr>
            <a:xfrm rot="10800000">
              <a:off x="1793271" y="6940888"/>
              <a:ext cx="83286" cy="83667"/>
            </a:xfrm>
            <a:custGeom>
              <a:avLst/>
              <a:gdLst/>
              <a:ahLst/>
              <a:cxnLst/>
              <a:rect l="l" t="t" r="r" b="b"/>
              <a:pathLst>
                <a:path w="1882" h="1894" extrusionOk="0">
                  <a:moveTo>
                    <a:pt x="941" y="0"/>
                  </a:moveTo>
                  <a:cubicBezTo>
                    <a:pt x="417" y="0"/>
                    <a:pt x="1" y="429"/>
                    <a:pt x="1" y="953"/>
                  </a:cubicBezTo>
                  <a:cubicBezTo>
                    <a:pt x="1" y="1465"/>
                    <a:pt x="417" y="1893"/>
                    <a:pt x="941" y="1893"/>
                  </a:cubicBezTo>
                  <a:cubicBezTo>
                    <a:pt x="1453" y="1893"/>
                    <a:pt x="1882" y="1465"/>
                    <a:pt x="1882" y="953"/>
                  </a:cubicBezTo>
                  <a:cubicBezTo>
                    <a:pt x="1882" y="429"/>
                    <a:pt x="1453" y="0"/>
                    <a:pt x="941" y="0"/>
                  </a:cubicBezTo>
                  <a:close/>
                </a:path>
              </a:pathLst>
            </a:custGeom>
            <a:solidFill>
              <a:srgbClr val="164259">
                <a:alpha val="1529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82;p17"/>
            <p:cNvSpPr/>
            <p:nvPr/>
          </p:nvSpPr>
          <p:spPr>
            <a:xfrm rot="10800000">
              <a:off x="1508716" y="6940888"/>
              <a:ext cx="83331" cy="83667"/>
            </a:xfrm>
            <a:custGeom>
              <a:avLst/>
              <a:gdLst/>
              <a:ahLst/>
              <a:cxnLst/>
              <a:rect l="l" t="t" r="r" b="b"/>
              <a:pathLst>
                <a:path w="1883" h="1894" extrusionOk="0">
                  <a:moveTo>
                    <a:pt x="942" y="0"/>
                  </a:moveTo>
                  <a:cubicBezTo>
                    <a:pt x="430" y="0"/>
                    <a:pt x="1" y="429"/>
                    <a:pt x="1" y="953"/>
                  </a:cubicBezTo>
                  <a:cubicBezTo>
                    <a:pt x="1" y="1465"/>
                    <a:pt x="430" y="1893"/>
                    <a:pt x="942" y="1893"/>
                  </a:cubicBezTo>
                  <a:cubicBezTo>
                    <a:pt x="1465" y="1893"/>
                    <a:pt x="1882" y="1465"/>
                    <a:pt x="1882" y="953"/>
                  </a:cubicBezTo>
                  <a:cubicBezTo>
                    <a:pt x="1882" y="429"/>
                    <a:pt x="1465" y="0"/>
                    <a:pt x="942" y="0"/>
                  </a:cubicBezTo>
                  <a:close/>
                </a:path>
              </a:pathLst>
            </a:custGeom>
            <a:solidFill>
              <a:srgbClr val="164259">
                <a:alpha val="1529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 name="Google Shape;83;p17"/>
            <p:cNvSpPr/>
            <p:nvPr/>
          </p:nvSpPr>
          <p:spPr>
            <a:xfrm rot="10800000">
              <a:off x="1223675" y="6940888"/>
              <a:ext cx="83286" cy="83667"/>
            </a:xfrm>
            <a:custGeom>
              <a:avLst/>
              <a:gdLst/>
              <a:ahLst/>
              <a:cxnLst/>
              <a:rect l="l" t="t" r="r" b="b"/>
              <a:pathLst>
                <a:path w="1882" h="1894" extrusionOk="0">
                  <a:moveTo>
                    <a:pt x="941" y="0"/>
                  </a:moveTo>
                  <a:cubicBezTo>
                    <a:pt x="417" y="0"/>
                    <a:pt x="0" y="429"/>
                    <a:pt x="0" y="953"/>
                  </a:cubicBezTo>
                  <a:cubicBezTo>
                    <a:pt x="0" y="1465"/>
                    <a:pt x="417" y="1893"/>
                    <a:pt x="941" y="1893"/>
                  </a:cubicBezTo>
                  <a:cubicBezTo>
                    <a:pt x="1465" y="1893"/>
                    <a:pt x="1881" y="1465"/>
                    <a:pt x="1881" y="953"/>
                  </a:cubicBezTo>
                  <a:cubicBezTo>
                    <a:pt x="1881" y="429"/>
                    <a:pt x="1465" y="0"/>
                    <a:pt x="941" y="0"/>
                  </a:cubicBezTo>
                  <a:close/>
                </a:path>
              </a:pathLst>
            </a:custGeom>
            <a:solidFill>
              <a:srgbClr val="164259">
                <a:alpha val="1529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84;p17"/>
            <p:cNvSpPr/>
            <p:nvPr/>
          </p:nvSpPr>
          <p:spPr>
            <a:xfrm rot="10800000">
              <a:off x="938634" y="6940888"/>
              <a:ext cx="83817" cy="83667"/>
            </a:xfrm>
            <a:custGeom>
              <a:avLst/>
              <a:gdLst/>
              <a:ahLst/>
              <a:cxnLst/>
              <a:rect l="l" t="t" r="r" b="b"/>
              <a:pathLst>
                <a:path w="1894" h="1894" extrusionOk="0">
                  <a:moveTo>
                    <a:pt x="953" y="0"/>
                  </a:moveTo>
                  <a:cubicBezTo>
                    <a:pt x="429" y="0"/>
                    <a:pt x="1" y="429"/>
                    <a:pt x="1" y="953"/>
                  </a:cubicBezTo>
                  <a:cubicBezTo>
                    <a:pt x="1" y="1465"/>
                    <a:pt x="429" y="1893"/>
                    <a:pt x="953" y="1893"/>
                  </a:cubicBezTo>
                  <a:cubicBezTo>
                    <a:pt x="1465" y="1893"/>
                    <a:pt x="1894" y="1465"/>
                    <a:pt x="1894" y="953"/>
                  </a:cubicBezTo>
                  <a:cubicBezTo>
                    <a:pt x="1894" y="429"/>
                    <a:pt x="1465" y="0"/>
                    <a:pt x="953" y="0"/>
                  </a:cubicBezTo>
                  <a:close/>
                </a:path>
              </a:pathLst>
            </a:custGeom>
            <a:solidFill>
              <a:srgbClr val="164259">
                <a:alpha val="1529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85;p17"/>
            <p:cNvSpPr/>
            <p:nvPr/>
          </p:nvSpPr>
          <p:spPr>
            <a:xfrm rot="10800000">
              <a:off x="1793271" y="6656889"/>
              <a:ext cx="83286" cy="83137"/>
            </a:xfrm>
            <a:custGeom>
              <a:avLst/>
              <a:gdLst/>
              <a:ahLst/>
              <a:cxnLst/>
              <a:rect l="l" t="t" r="r" b="b"/>
              <a:pathLst>
                <a:path w="1882" h="1882" extrusionOk="0">
                  <a:moveTo>
                    <a:pt x="941" y="1"/>
                  </a:moveTo>
                  <a:cubicBezTo>
                    <a:pt x="417" y="1"/>
                    <a:pt x="1" y="429"/>
                    <a:pt x="1" y="941"/>
                  </a:cubicBezTo>
                  <a:cubicBezTo>
                    <a:pt x="1" y="1465"/>
                    <a:pt x="417" y="1882"/>
                    <a:pt x="941" y="1882"/>
                  </a:cubicBezTo>
                  <a:cubicBezTo>
                    <a:pt x="1453" y="1882"/>
                    <a:pt x="1882" y="1465"/>
                    <a:pt x="1882" y="941"/>
                  </a:cubicBezTo>
                  <a:cubicBezTo>
                    <a:pt x="1882" y="429"/>
                    <a:pt x="1453" y="1"/>
                    <a:pt x="941" y="1"/>
                  </a:cubicBezTo>
                  <a:close/>
                </a:path>
              </a:pathLst>
            </a:custGeom>
            <a:solidFill>
              <a:srgbClr val="164259">
                <a:alpha val="1529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p17"/>
            <p:cNvSpPr/>
            <p:nvPr/>
          </p:nvSpPr>
          <p:spPr>
            <a:xfrm rot="10800000">
              <a:off x="1508716" y="6656889"/>
              <a:ext cx="83331" cy="83137"/>
            </a:xfrm>
            <a:custGeom>
              <a:avLst/>
              <a:gdLst/>
              <a:ahLst/>
              <a:cxnLst/>
              <a:rect l="l" t="t" r="r" b="b"/>
              <a:pathLst>
                <a:path w="1883" h="1882" extrusionOk="0">
                  <a:moveTo>
                    <a:pt x="942" y="1"/>
                  </a:moveTo>
                  <a:cubicBezTo>
                    <a:pt x="430" y="1"/>
                    <a:pt x="1" y="429"/>
                    <a:pt x="1" y="941"/>
                  </a:cubicBezTo>
                  <a:cubicBezTo>
                    <a:pt x="1" y="1465"/>
                    <a:pt x="430" y="1882"/>
                    <a:pt x="942" y="1882"/>
                  </a:cubicBezTo>
                  <a:cubicBezTo>
                    <a:pt x="1465" y="1882"/>
                    <a:pt x="1882" y="1465"/>
                    <a:pt x="1882" y="941"/>
                  </a:cubicBezTo>
                  <a:cubicBezTo>
                    <a:pt x="1882" y="429"/>
                    <a:pt x="1465" y="1"/>
                    <a:pt x="942" y="1"/>
                  </a:cubicBezTo>
                  <a:close/>
                </a:path>
              </a:pathLst>
            </a:custGeom>
            <a:solidFill>
              <a:srgbClr val="164259">
                <a:alpha val="1529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 name="Google Shape;87;p17"/>
            <p:cNvSpPr/>
            <p:nvPr/>
          </p:nvSpPr>
          <p:spPr>
            <a:xfrm rot="10800000">
              <a:off x="1223675" y="6656889"/>
              <a:ext cx="83286" cy="83137"/>
            </a:xfrm>
            <a:custGeom>
              <a:avLst/>
              <a:gdLst/>
              <a:ahLst/>
              <a:cxnLst/>
              <a:rect l="l" t="t" r="r" b="b"/>
              <a:pathLst>
                <a:path w="1882" h="1882" extrusionOk="0">
                  <a:moveTo>
                    <a:pt x="941" y="1"/>
                  </a:moveTo>
                  <a:cubicBezTo>
                    <a:pt x="417" y="1"/>
                    <a:pt x="0" y="429"/>
                    <a:pt x="0" y="941"/>
                  </a:cubicBezTo>
                  <a:cubicBezTo>
                    <a:pt x="0" y="1465"/>
                    <a:pt x="417" y="1882"/>
                    <a:pt x="941" y="1882"/>
                  </a:cubicBezTo>
                  <a:cubicBezTo>
                    <a:pt x="1465" y="1882"/>
                    <a:pt x="1881" y="1465"/>
                    <a:pt x="1881" y="941"/>
                  </a:cubicBezTo>
                  <a:cubicBezTo>
                    <a:pt x="1881" y="429"/>
                    <a:pt x="1465" y="1"/>
                    <a:pt x="941" y="1"/>
                  </a:cubicBezTo>
                  <a:close/>
                </a:path>
              </a:pathLst>
            </a:custGeom>
            <a:solidFill>
              <a:srgbClr val="164259">
                <a:alpha val="1529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 name="Google Shape;88;p17"/>
            <p:cNvSpPr/>
            <p:nvPr/>
          </p:nvSpPr>
          <p:spPr>
            <a:xfrm rot="10800000">
              <a:off x="938634" y="6656889"/>
              <a:ext cx="83817" cy="83137"/>
            </a:xfrm>
            <a:custGeom>
              <a:avLst/>
              <a:gdLst/>
              <a:ahLst/>
              <a:cxnLst/>
              <a:rect l="l" t="t" r="r" b="b"/>
              <a:pathLst>
                <a:path w="1894" h="1882" extrusionOk="0">
                  <a:moveTo>
                    <a:pt x="953" y="1"/>
                  </a:moveTo>
                  <a:cubicBezTo>
                    <a:pt x="429" y="1"/>
                    <a:pt x="1" y="429"/>
                    <a:pt x="1" y="941"/>
                  </a:cubicBezTo>
                  <a:cubicBezTo>
                    <a:pt x="1" y="1465"/>
                    <a:pt x="429" y="1882"/>
                    <a:pt x="953" y="1882"/>
                  </a:cubicBezTo>
                  <a:cubicBezTo>
                    <a:pt x="1465" y="1882"/>
                    <a:pt x="1894" y="1465"/>
                    <a:pt x="1894" y="941"/>
                  </a:cubicBezTo>
                  <a:cubicBezTo>
                    <a:pt x="1894" y="429"/>
                    <a:pt x="1465" y="1"/>
                    <a:pt x="953" y="1"/>
                  </a:cubicBezTo>
                  <a:close/>
                </a:path>
              </a:pathLst>
            </a:custGeom>
            <a:solidFill>
              <a:srgbClr val="164259">
                <a:alpha val="1529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Google Shape;89;p17"/>
            <p:cNvSpPr/>
            <p:nvPr/>
          </p:nvSpPr>
          <p:spPr>
            <a:xfrm rot="10800000">
              <a:off x="1793271" y="6372316"/>
              <a:ext cx="83286" cy="83181"/>
            </a:xfrm>
            <a:custGeom>
              <a:avLst/>
              <a:gdLst/>
              <a:ahLst/>
              <a:cxnLst/>
              <a:rect l="l" t="t" r="r" b="b"/>
              <a:pathLst>
                <a:path w="1882" h="1883" extrusionOk="0">
                  <a:moveTo>
                    <a:pt x="941" y="1"/>
                  </a:moveTo>
                  <a:cubicBezTo>
                    <a:pt x="417" y="1"/>
                    <a:pt x="1" y="418"/>
                    <a:pt x="1" y="941"/>
                  </a:cubicBezTo>
                  <a:cubicBezTo>
                    <a:pt x="1" y="1465"/>
                    <a:pt x="417" y="1882"/>
                    <a:pt x="941" y="1882"/>
                  </a:cubicBezTo>
                  <a:cubicBezTo>
                    <a:pt x="1453" y="1882"/>
                    <a:pt x="1882" y="1465"/>
                    <a:pt x="1882" y="941"/>
                  </a:cubicBezTo>
                  <a:cubicBezTo>
                    <a:pt x="1882" y="418"/>
                    <a:pt x="1453" y="1"/>
                    <a:pt x="941" y="1"/>
                  </a:cubicBezTo>
                  <a:close/>
                </a:path>
              </a:pathLst>
            </a:custGeom>
            <a:solidFill>
              <a:srgbClr val="164259">
                <a:alpha val="1529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90;p17"/>
            <p:cNvSpPr/>
            <p:nvPr/>
          </p:nvSpPr>
          <p:spPr>
            <a:xfrm rot="10800000">
              <a:off x="1508716" y="6372316"/>
              <a:ext cx="83331" cy="83181"/>
            </a:xfrm>
            <a:custGeom>
              <a:avLst/>
              <a:gdLst/>
              <a:ahLst/>
              <a:cxnLst/>
              <a:rect l="l" t="t" r="r" b="b"/>
              <a:pathLst>
                <a:path w="1883" h="1883" extrusionOk="0">
                  <a:moveTo>
                    <a:pt x="942" y="1"/>
                  </a:moveTo>
                  <a:cubicBezTo>
                    <a:pt x="430" y="1"/>
                    <a:pt x="1" y="418"/>
                    <a:pt x="1" y="941"/>
                  </a:cubicBezTo>
                  <a:cubicBezTo>
                    <a:pt x="1" y="1465"/>
                    <a:pt x="430" y="1882"/>
                    <a:pt x="942" y="1882"/>
                  </a:cubicBezTo>
                  <a:cubicBezTo>
                    <a:pt x="1465" y="1882"/>
                    <a:pt x="1882" y="1465"/>
                    <a:pt x="1882" y="941"/>
                  </a:cubicBezTo>
                  <a:cubicBezTo>
                    <a:pt x="1882" y="418"/>
                    <a:pt x="1465" y="1"/>
                    <a:pt x="942" y="1"/>
                  </a:cubicBezTo>
                  <a:close/>
                </a:path>
              </a:pathLst>
            </a:custGeom>
            <a:solidFill>
              <a:srgbClr val="164259">
                <a:alpha val="1529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91;p17"/>
            <p:cNvSpPr/>
            <p:nvPr/>
          </p:nvSpPr>
          <p:spPr>
            <a:xfrm rot="10800000">
              <a:off x="1223675" y="6372316"/>
              <a:ext cx="83286" cy="83181"/>
            </a:xfrm>
            <a:custGeom>
              <a:avLst/>
              <a:gdLst/>
              <a:ahLst/>
              <a:cxnLst/>
              <a:rect l="l" t="t" r="r" b="b"/>
              <a:pathLst>
                <a:path w="1882" h="1883" extrusionOk="0">
                  <a:moveTo>
                    <a:pt x="941" y="1"/>
                  </a:moveTo>
                  <a:cubicBezTo>
                    <a:pt x="417" y="1"/>
                    <a:pt x="0" y="418"/>
                    <a:pt x="0" y="941"/>
                  </a:cubicBezTo>
                  <a:cubicBezTo>
                    <a:pt x="0" y="1465"/>
                    <a:pt x="417" y="1882"/>
                    <a:pt x="941" y="1882"/>
                  </a:cubicBezTo>
                  <a:cubicBezTo>
                    <a:pt x="1465" y="1882"/>
                    <a:pt x="1881" y="1465"/>
                    <a:pt x="1881" y="941"/>
                  </a:cubicBezTo>
                  <a:cubicBezTo>
                    <a:pt x="1881" y="418"/>
                    <a:pt x="1465" y="1"/>
                    <a:pt x="941" y="1"/>
                  </a:cubicBezTo>
                  <a:close/>
                </a:path>
              </a:pathLst>
            </a:custGeom>
            <a:solidFill>
              <a:srgbClr val="164259">
                <a:alpha val="1529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 name="Google Shape;92;p17"/>
            <p:cNvSpPr/>
            <p:nvPr/>
          </p:nvSpPr>
          <p:spPr>
            <a:xfrm rot="10800000">
              <a:off x="938634" y="6372316"/>
              <a:ext cx="83817" cy="83181"/>
            </a:xfrm>
            <a:custGeom>
              <a:avLst/>
              <a:gdLst/>
              <a:ahLst/>
              <a:cxnLst/>
              <a:rect l="l" t="t" r="r" b="b"/>
              <a:pathLst>
                <a:path w="1894" h="1883" extrusionOk="0">
                  <a:moveTo>
                    <a:pt x="953" y="1"/>
                  </a:moveTo>
                  <a:cubicBezTo>
                    <a:pt x="429" y="1"/>
                    <a:pt x="1" y="418"/>
                    <a:pt x="1" y="941"/>
                  </a:cubicBezTo>
                  <a:cubicBezTo>
                    <a:pt x="1" y="1465"/>
                    <a:pt x="429" y="1882"/>
                    <a:pt x="953" y="1882"/>
                  </a:cubicBezTo>
                  <a:cubicBezTo>
                    <a:pt x="1465" y="1882"/>
                    <a:pt x="1894" y="1465"/>
                    <a:pt x="1894" y="941"/>
                  </a:cubicBezTo>
                  <a:cubicBezTo>
                    <a:pt x="1894" y="418"/>
                    <a:pt x="1465" y="1"/>
                    <a:pt x="953" y="1"/>
                  </a:cubicBezTo>
                  <a:close/>
                </a:path>
              </a:pathLst>
            </a:custGeom>
            <a:solidFill>
              <a:srgbClr val="164259">
                <a:alpha val="1529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cxnSp>
        <p:nvCxnSpPr>
          <p:cNvPr id="93" name="Google Shape;93;p17"/>
          <p:cNvCxnSpPr/>
          <p:nvPr/>
        </p:nvCxnSpPr>
        <p:spPr>
          <a:xfrm>
            <a:off x="715198" y="759452"/>
            <a:ext cx="10884877" cy="0"/>
          </a:xfrm>
          <a:prstGeom prst="straightConnector1">
            <a:avLst/>
          </a:prstGeom>
          <a:noFill/>
          <a:ln w="9525" cap="flat" cmpd="sng">
            <a:solidFill>
              <a:srgbClr val="CB3600"/>
            </a:solidFill>
            <a:prstDash val="dash"/>
            <a:round/>
            <a:headEnd type="none" w="sm" len="sm"/>
            <a:tailEnd type="none" w="sm" len="sm"/>
          </a:ln>
        </p:spPr>
      </p:cxnSp>
      <p:sp>
        <p:nvSpPr>
          <p:cNvPr id="94" name="Google Shape;94;p17"/>
          <p:cNvSpPr>
            <a:spLocks noGrp="1"/>
          </p:cNvSpPr>
          <p:nvPr>
            <p:ph type="body" idx="1"/>
          </p:nvPr>
        </p:nvSpPr>
        <p:spPr>
          <a:xfrm>
            <a:off x="2687510" y="85725"/>
            <a:ext cx="6816980" cy="535492"/>
          </a:xfrm>
          <a:prstGeom prst="round1Rect">
            <a:avLst>
              <a:gd name="adj" fmla="val 29504"/>
            </a:avLst>
          </a:prstGeom>
          <a:solidFill>
            <a:schemeClr val="lt2"/>
          </a:solidFill>
          <a:ln>
            <a:noFill/>
          </a:ln>
        </p:spPr>
        <p:txBody>
          <a:bodyPr spcFirstLastPara="1" wrap="square" lIns="91425" tIns="45700" rIns="91425" bIns="45700" anchor="ctr" anchorCtr="0">
            <a:noAutofit/>
          </a:bodyPr>
          <a:lstStyle>
            <a:lvl1pPr marL="457200" marR="0" lvl="0" indent="-228600" algn="ctr"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Poppins Medium"/>
                <a:ea typeface="Poppins Medium"/>
                <a:cs typeface="Poppins Medium"/>
                <a:sym typeface="Poppins Medium"/>
              </a:defRPr>
            </a:lvl1pPr>
            <a:lvl2pPr marL="914400" marR="0" lvl="1"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grpSp>
        <p:nvGrpSpPr>
          <p:cNvPr id="96" name="Google Shape;96;p17"/>
          <p:cNvGrpSpPr/>
          <p:nvPr/>
        </p:nvGrpSpPr>
        <p:grpSpPr>
          <a:xfrm>
            <a:off x="-972042" y="6384842"/>
            <a:ext cx="2309980" cy="652239"/>
            <a:chOff x="-433423" y="6372316"/>
            <a:chExt cx="2309980" cy="652239"/>
          </a:xfrm>
        </p:grpSpPr>
        <p:sp>
          <p:nvSpPr>
            <p:cNvPr id="97" name="Google Shape;97;p17"/>
            <p:cNvSpPr/>
            <p:nvPr/>
          </p:nvSpPr>
          <p:spPr>
            <a:xfrm rot="10800000">
              <a:off x="653593" y="6940888"/>
              <a:ext cx="83817" cy="83667"/>
            </a:xfrm>
            <a:custGeom>
              <a:avLst/>
              <a:gdLst/>
              <a:ahLst/>
              <a:cxnLst/>
              <a:rect l="l" t="t" r="r" b="b"/>
              <a:pathLst>
                <a:path w="1894" h="1894" extrusionOk="0">
                  <a:moveTo>
                    <a:pt x="953" y="0"/>
                  </a:moveTo>
                  <a:cubicBezTo>
                    <a:pt x="430" y="0"/>
                    <a:pt x="1" y="429"/>
                    <a:pt x="1" y="953"/>
                  </a:cubicBezTo>
                  <a:cubicBezTo>
                    <a:pt x="1" y="1465"/>
                    <a:pt x="430" y="1893"/>
                    <a:pt x="953" y="1893"/>
                  </a:cubicBezTo>
                  <a:cubicBezTo>
                    <a:pt x="1465" y="1893"/>
                    <a:pt x="1894" y="1465"/>
                    <a:pt x="1894" y="953"/>
                  </a:cubicBezTo>
                  <a:cubicBezTo>
                    <a:pt x="1894" y="429"/>
                    <a:pt x="1465" y="0"/>
                    <a:pt x="953" y="0"/>
                  </a:cubicBezTo>
                  <a:close/>
                </a:path>
              </a:pathLst>
            </a:custGeom>
            <a:solidFill>
              <a:srgbClr val="164259">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98;p17"/>
            <p:cNvSpPr/>
            <p:nvPr/>
          </p:nvSpPr>
          <p:spPr>
            <a:xfrm rot="10800000">
              <a:off x="369038" y="6940888"/>
              <a:ext cx="83286" cy="83667"/>
            </a:xfrm>
            <a:custGeom>
              <a:avLst/>
              <a:gdLst/>
              <a:ahLst/>
              <a:cxnLst/>
              <a:rect l="l" t="t" r="r" b="b"/>
              <a:pathLst>
                <a:path w="1882" h="1894" extrusionOk="0">
                  <a:moveTo>
                    <a:pt x="941" y="0"/>
                  </a:moveTo>
                  <a:cubicBezTo>
                    <a:pt x="429" y="0"/>
                    <a:pt x="0" y="429"/>
                    <a:pt x="0" y="953"/>
                  </a:cubicBezTo>
                  <a:cubicBezTo>
                    <a:pt x="0" y="1465"/>
                    <a:pt x="429" y="1893"/>
                    <a:pt x="941" y="1893"/>
                  </a:cubicBezTo>
                  <a:cubicBezTo>
                    <a:pt x="1465" y="1893"/>
                    <a:pt x="1881" y="1465"/>
                    <a:pt x="1881" y="953"/>
                  </a:cubicBezTo>
                  <a:cubicBezTo>
                    <a:pt x="1881" y="429"/>
                    <a:pt x="1465" y="0"/>
                    <a:pt x="941" y="0"/>
                  </a:cubicBezTo>
                  <a:close/>
                </a:path>
              </a:pathLst>
            </a:custGeom>
            <a:solidFill>
              <a:srgbClr val="164259">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p17"/>
            <p:cNvSpPr/>
            <p:nvPr/>
          </p:nvSpPr>
          <p:spPr>
            <a:xfrm rot="10800000">
              <a:off x="83997" y="6940888"/>
              <a:ext cx="83286" cy="83667"/>
            </a:xfrm>
            <a:custGeom>
              <a:avLst/>
              <a:gdLst/>
              <a:ahLst/>
              <a:cxnLst/>
              <a:rect l="l" t="t" r="r" b="b"/>
              <a:pathLst>
                <a:path w="1882" h="1894" extrusionOk="0">
                  <a:moveTo>
                    <a:pt x="941" y="0"/>
                  </a:moveTo>
                  <a:cubicBezTo>
                    <a:pt x="417" y="0"/>
                    <a:pt x="0" y="429"/>
                    <a:pt x="0" y="953"/>
                  </a:cubicBezTo>
                  <a:cubicBezTo>
                    <a:pt x="0" y="1465"/>
                    <a:pt x="417" y="1893"/>
                    <a:pt x="941" y="1893"/>
                  </a:cubicBezTo>
                  <a:cubicBezTo>
                    <a:pt x="1453" y="1893"/>
                    <a:pt x="1882" y="1465"/>
                    <a:pt x="1882" y="953"/>
                  </a:cubicBezTo>
                  <a:cubicBezTo>
                    <a:pt x="1882" y="429"/>
                    <a:pt x="1453" y="0"/>
                    <a:pt x="941" y="0"/>
                  </a:cubicBezTo>
                  <a:close/>
                </a:path>
              </a:pathLst>
            </a:custGeom>
            <a:solidFill>
              <a:srgbClr val="164259">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 name="Google Shape;100;p17"/>
            <p:cNvSpPr/>
            <p:nvPr/>
          </p:nvSpPr>
          <p:spPr>
            <a:xfrm rot="10800000">
              <a:off x="-200557" y="6940888"/>
              <a:ext cx="83331" cy="83667"/>
            </a:xfrm>
            <a:custGeom>
              <a:avLst/>
              <a:gdLst/>
              <a:ahLst/>
              <a:cxnLst/>
              <a:rect l="l" t="t" r="r" b="b"/>
              <a:pathLst>
                <a:path w="1883" h="1894" extrusionOk="0">
                  <a:moveTo>
                    <a:pt x="941" y="0"/>
                  </a:moveTo>
                  <a:cubicBezTo>
                    <a:pt x="429" y="0"/>
                    <a:pt x="1" y="429"/>
                    <a:pt x="1" y="953"/>
                  </a:cubicBezTo>
                  <a:cubicBezTo>
                    <a:pt x="1" y="1465"/>
                    <a:pt x="429" y="1893"/>
                    <a:pt x="941" y="1893"/>
                  </a:cubicBezTo>
                  <a:cubicBezTo>
                    <a:pt x="1465" y="1893"/>
                    <a:pt x="1882" y="1465"/>
                    <a:pt x="1882" y="953"/>
                  </a:cubicBezTo>
                  <a:cubicBezTo>
                    <a:pt x="1882" y="429"/>
                    <a:pt x="1465" y="0"/>
                    <a:pt x="941" y="0"/>
                  </a:cubicBezTo>
                  <a:close/>
                </a:path>
              </a:pathLst>
            </a:custGeom>
            <a:solidFill>
              <a:srgbClr val="164259">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17"/>
            <p:cNvSpPr/>
            <p:nvPr/>
          </p:nvSpPr>
          <p:spPr>
            <a:xfrm rot="10800000">
              <a:off x="-433423" y="6940888"/>
              <a:ext cx="83817" cy="83667"/>
            </a:xfrm>
            <a:custGeom>
              <a:avLst/>
              <a:gdLst/>
              <a:ahLst/>
              <a:cxnLst/>
              <a:rect l="l" t="t" r="r" b="b"/>
              <a:pathLst>
                <a:path w="1894" h="1894" extrusionOk="0">
                  <a:moveTo>
                    <a:pt x="953" y="0"/>
                  </a:moveTo>
                  <a:cubicBezTo>
                    <a:pt x="429" y="0"/>
                    <a:pt x="1" y="429"/>
                    <a:pt x="1" y="953"/>
                  </a:cubicBezTo>
                  <a:cubicBezTo>
                    <a:pt x="1" y="1465"/>
                    <a:pt x="429" y="1893"/>
                    <a:pt x="953" y="1893"/>
                  </a:cubicBezTo>
                  <a:cubicBezTo>
                    <a:pt x="1465" y="1893"/>
                    <a:pt x="1894" y="1465"/>
                    <a:pt x="1894" y="953"/>
                  </a:cubicBezTo>
                  <a:cubicBezTo>
                    <a:pt x="1894" y="429"/>
                    <a:pt x="1465" y="0"/>
                    <a:pt x="953" y="0"/>
                  </a:cubicBezTo>
                  <a:close/>
                </a:path>
              </a:pathLst>
            </a:custGeom>
            <a:solidFill>
              <a:srgbClr val="164259">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2" name="Google Shape;102;p17"/>
            <p:cNvSpPr/>
            <p:nvPr/>
          </p:nvSpPr>
          <p:spPr>
            <a:xfrm rot="10800000">
              <a:off x="653593" y="6656889"/>
              <a:ext cx="83817" cy="83137"/>
            </a:xfrm>
            <a:custGeom>
              <a:avLst/>
              <a:gdLst/>
              <a:ahLst/>
              <a:cxnLst/>
              <a:rect l="l" t="t" r="r" b="b"/>
              <a:pathLst>
                <a:path w="1894" h="1882" extrusionOk="0">
                  <a:moveTo>
                    <a:pt x="953" y="1"/>
                  </a:moveTo>
                  <a:cubicBezTo>
                    <a:pt x="430" y="1"/>
                    <a:pt x="1" y="429"/>
                    <a:pt x="1" y="941"/>
                  </a:cubicBezTo>
                  <a:cubicBezTo>
                    <a:pt x="1" y="1465"/>
                    <a:pt x="430" y="1882"/>
                    <a:pt x="953" y="1882"/>
                  </a:cubicBezTo>
                  <a:cubicBezTo>
                    <a:pt x="1465" y="1882"/>
                    <a:pt x="1894" y="1465"/>
                    <a:pt x="1894" y="941"/>
                  </a:cubicBezTo>
                  <a:cubicBezTo>
                    <a:pt x="1894" y="429"/>
                    <a:pt x="1465" y="1"/>
                    <a:pt x="953" y="1"/>
                  </a:cubicBezTo>
                  <a:close/>
                </a:path>
              </a:pathLst>
            </a:custGeom>
            <a:solidFill>
              <a:srgbClr val="164259">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3" name="Google Shape;103;p17"/>
            <p:cNvSpPr/>
            <p:nvPr/>
          </p:nvSpPr>
          <p:spPr>
            <a:xfrm rot="10800000">
              <a:off x="369038" y="6656889"/>
              <a:ext cx="83286" cy="83137"/>
            </a:xfrm>
            <a:custGeom>
              <a:avLst/>
              <a:gdLst/>
              <a:ahLst/>
              <a:cxnLst/>
              <a:rect l="l" t="t" r="r" b="b"/>
              <a:pathLst>
                <a:path w="1882" h="1882" extrusionOk="0">
                  <a:moveTo>
                    <a:pt x="941" y="1"/>
                  </a:moveTo>
                  <a:cubicBezTo>
                    <a:pt x="429" y="1"/>
                    <a:pt x="0" y="429"/>
                    <a:pt x="0" y="941"/>
                  </a:cubicBezTo>
                  <a:cubicBezTo>
                    <a:pt x="0" y="1465"/>
                    <a:pt x="429" y="1882"/>
                    <a:pt x="941" y="1882"/>
                  </a:cubicBezTo>
                  <a:cubicBezTo>
                    <a:pt x="1465" y="1882"/>
                    <a:pt x="1881" y="1465"/>
                    <a:pt x="1881" y="941"/>
                  </a:cubicBezTo>
                  <a:cubicBezTo>
                    <a:pt x="1881" y="429"/>
                    <a:pt x="1465" y="1"/>
                    <a:pt x="941" y="1"/>
                  </a:cubicBezTo>
                  <a:close/>
                </a:path>
              </a:pathLst>
            </a:custGeom>
            <a:solidFill>
              <a:srgbClr val="164259">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p17"/>
            <p:cNvSpPr/>
            <p:nvPr/>
          </p:nvSpPr>
          <p:spPr>
            <a:xfrm rot="10800000">
              <a:off x="83997" y="6656889"/>
              <a:ext cx="83286" cy="83137"/>
            </a:xfrm>
            <a:custGeom>
              <a:avLst/>
              <a:gdLst/>
              <a:ahLst/>
              <a:cxnLst/>
              <a:rect l="l" t="t" r="r" b="b"/>
              <a:pathLst>
                <a:path w="1882" h="1882" extrusionOk="0">
                  <a:moveTo>
                    <a:pt x="941" y="1"/>
                  </a:moveTo>
                  <a:cubicBezTo>
                    <a:pt x="417" y="1"/>
                    <a:pt x="0" y="429"/>
                    <a:pt x="0" y="941"/>
                  </a:cubicBezTo>
                  <a:cubicBezTo>
                    <a:pt x="0" y="1465"/>
                    <a:pt x="417" y="1882"/>
                    <a:pt x="941" y="1882"/>
                  </a:cubicBezTo>
                  <a:cubicBezTo>
                    <a:pt x="1453" y="1882"/>
                    <a:pt x="1882" y="1465"/>
                    <a:pt x="1882" y="941"/>
                  </a:cubicBezTo>
                  <a:cubicBezTo>
                    <a:pt x="1882" y="429"/>
                    <a:pt x="1453" y="1"/>
                    <a:pt x="941" y="1"/>
                  </a:cubicBezTo>
                  <a:close/>
                </a:path>
              </a:pathLst>
            </a:custGeom>
            <a:solidFill>
              <a:srgbClr val="164259">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p17"/>
            <p:cNvSpPr/>
            <p:nvPr/>
          </p:nvSpPr>
          <p:spPr>
            <a:xfrm rot="10800000">
              <a:off x="-200557" y="6656889"/>
              <a:ext cx="83331" cy="83137"/>
            </a:xfrm>
            <a:custGeom>
              <a:avLst/>
              <a:gdLst/>
              <a:ahLst/>
              <a:cxnLst/>
              <a:rect l="l" t="t" r="r" b="b"/>
              <a:pathLst>
                <a:path w="1883" h="1882" extrusionOk="0">
                  <a:moveTo>
                    <a:pt x="941" y="1"/>
                  </a:moveTo>
                  <a:cubicBezTo>
                    <a:pt x="429" y="1"/>
                    <a:pt x="1" y="429"/>
                    <a:pt x="1" y="941"/>
                  </a:cubicBezTo>
                  <a:cubicBezTo>
                    <a:pt x="1" y="1465"/>
                    <a:pt x="429" y="1882"/>
                    <a:pt x="941" y="1882"/>
                  </a:cubicBezTo>
                  <a:cubicBezTo>
                    <a:pt x="1465" y="1882"/>
                    <a:pt x="1882" y="1465"/>
                    <a:pt x="1882" y="941"/>
                  </a:cubicBezTo>
                  <a:cubicBezTo>
                    <a:pt x="1882" y="429"/>
                    <a:pt x="1465" y="1"/>
                    <a:pt x="941" y="1"/>
                  </a:cubicBezTo>
                  <a:close/>
                </a:path>
              </a:pathLst>
            </a:custGeom>
            <a:solidFill>
              <a:srgbClr val="164259">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p17"/>
            <p:cNvSpPr/>
            <p:nvPr/>
          </p:nvSpPr>
          <p:spPr>
            <a:xfrm rot="10800000">
              <a:off x="-433423" y="6656889"/>
              <a:ext cx="83817" cy="83137"/>
            </a:xfrm>
            <a:custGeom>
              <a:avLst/>
              <a:gdLst/>
              <a:ahLst/>
              <a:cxnLst/>
              <a:rect l="l" t="t" r="r" b="b"/>
              <a:pathLst>
                <a:path w="1894" h="1882" extrusionOk="0">
                  <a:moveTo>
                    <a:pt x="953" y="1"/>
                  </a:moveTo>
                  <a:cubicBezTo>
                    <a:pt x="429" y="1"/>
                    <a:pt x="1" y="429"/>
                    <a:pt x="1" y="941"/>
                  </a:cubicBezTo>
                  <a:cubicBezTo>
                    <a:pt x="1" y="1465"/>
                    <a:pt x="429" y="1882"/>
                    <a:pt x="953" y="1882"/>
                  </a:cubicBezTo>
                  <a:cubicBezTo>
                    <a:pt x="1465" y="1882"/>
                    <a:pt x="1894" y="1465"/>
                    <a:pt x="1894" y="941"/>
                  </a:cubicBezTo>
                  <a:cubicBezTo>
                    <a:pt x="1894" y="429"/>
                    <a:pt x="1465" y="1"/>
                    <a:pt x="953" y="1"/>
                  </a:cubicBezTo>
                  <a:close/>
                </a:path>
              </a:pathLst>
            </a:custGeom>
            <a:solidFill>
              <a:srgbClr val="164259">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17"/>
            <p:cNvSpPr/>
            <p:nvPr/>
          </p:nvSpPr>
          <p:spPr>
            <a:xfrm rot="10800000">
              <a:off x="653593" y="6372316"/>
              <a:ext cx="83817" cy="83181"/>
            </a:xfrm>
            <a:custGeom>
              <a:avLst/>
              <a:gdLst/>
              <a:ahLst/>
              <a:cxnLst/>
              <a:rect l="l" t="t" r="r" b="b"/>
              <a:pathLst>
                <a:path w="1894" h="1883" extrusionOk="0">
                  <a:moveTo>
                    <a:pt x="953" y="1"/>
                  </a:moveTo>
                  <a:cubicBezTo>
                    <a:pt x="430" y="1"/>
                    <a:pt x="1" y="418"/>
                    <a:pt x="1" y="941"/>
                  </a:cubicBezTo>
                  <a:cubicBezTo>
                    <a:pt x="1" y="1465"/>
                    <a:pt x="430" y="1882"/>
                    <a:pt x="953" y="1882"/>
                  </a:cubicBezTo>
                  <a:cubicBezTo>
                    <a:pt x="1465" y="1882"/>
                    <a:pt x="1894" y="1465"/>
                    <a:pt x="1894" y="941"/>
                  </a:cubicBezTo>
                  <a:cubicBezTo>
                    <a:pt x="1894" y="418"/>
                    <a:pt x="1465" y="1"/>
                    <a:pt x="953" y="1"/>
                  </a:cubicBezTo>
                  <a:close/>
                </a:path>
              </a:pathLst>
            </a:custGeom>
            <a:solidFill>
              <a:srgbClr val="164259">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p17"/>
            <p:cNvSpPr/>
            <p:nvPr/>
          </p:nvSpPr>
          <p:spPr>
            <a:xfrm rot="10800000">
              <a:off x="369038" y="6372316"/>
              <a:ext cx="83286" cy="83181"/>
            </a:xfrm>
            <a:custGeom>
              <a:avLst/>
              <a:gdLst/>
              <a:ahLst/>
              <a:cxnLst/>
              <a:rect l="l" t="t" r="r" b="b"/>
              <a:pathLst>
                <a:path w="1882" h="1883" extrusionOk="0">
                  <a:moveTo>
                    <a:pt x="941" y="1"/>
                  </a:moveTo>
                  <a:cubicBezTo>
                    <a:pt x="429" y="1"/>
                    <a:pt x="0" y="418"/>
                    <a:pt x="0" y="941"/>
                  </a:cubicBezTo>
                  <a:cubicBezTo>
                    <a:pt x="0" y="1465"/>
                    <a:pt x="429" y="1882"/>
                    <a:pt x="941" y="1882"/>
                  </a:cubicBezTo>
                  <a:cubicBezTo>
                    <a:pt x="1465" y="1882"/>
                    <a:pt x="1881" y="1465"/>
                    <a:pt x="1881" y="941"/>
                  </a:cubicBezTo>
                  <a:cubicBezTo>
                    <a:pt x="1881" y="418"/>
                    <a:pt x="1465" y="1"/>
                    <a:pt x="941" y="1"/>
                  </a:cubicBezTo>
                  <a:close/>
                </a:path>
              </a:pathLst>
            </a:custGeom>
            <a:solidFill>
              <a:srgbClr val="164259">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09;p17"/>
            <p:cNvSpPr/>
            <p:nvPr/>
          </p:nvSpPr>
          <p:spPr>
            <a:xfrm rot="10800000">
              <a:off x="83997" y="6372316"/>
              <a:ext cx="83286" cy="83181"/>
            </a:xfrm>
            <a:custGeom>
              <a:avLst/>
              <a:gdLst/>
              <a:ahLst/>
              <a:cxnLst/>
              <a:rect l="l" t="t" r="r" b="b"/>
              <a:pathLst>
                <a:path w="1882" h="1883" extrusionOk="0">
                  <a:moveTo>
                    <a:pt x="941" y="1"/>
                  </a:moveTo>
                  <a:cubicBezTo>
                    <a:pt x="417" y="1"/>
                    <a:pt x="0" y="418"/>
                    <a:pt x="0" y="941"/>
                  </a:cubicBezTo>
                  <a:cubicBezTo>
                    <a:pt x="0" y="1465"/>
                    <a:pt x="417" y="1882"/>
                    <a:pt x="941" y="1882"/>
                  </a:cubicBezTo>
                  <a:cubicBezTo>
                    <a:pt x="1453" y="1882"/>
                    <a:pt x="1882" y="1465"/>
                    <a:pt x="1882" y="941"/>
                  </a:cubicBezTo>
                  <a:cubicBezTo>
                    <a:pt x="1882" y="418"/>
                    <a:pt x="1453" y="1"/>
                    <a:pt x="941" y="1"/>
                  </a:cubicBezTo>
                  <a:close/>
                </a:path>
              </a:pathLst>
            </a:custGeom>
            <a:solidFill>
              <a:srgbClr val="164259">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110;p17"/>
            <p:cNvSpPr/>
            <p:nvPr/>
          </p:nvSpPr>
          <p:spPr>
            <a:xfrm rot="10800000">
              <a:off x="-200557" y="6372316"/>
              <a:ext cx="83331" cy="83181"/>
            </a:xfrm>
            <a:custGeom>
              <a:avLst/>
              <a:gdLst/>
              <a:ahLst/>
              <a:cxnLst/>
              <a:rect l="l" t="t" r="r" b="b"/>
              <a:pathLst>
                <a:path w="1883" h="1883" extrusionOk="0">
                  <a:moveTo>
                    <a:pt x="941" y="1"/>
                  </a:moveTo>
                  <a:cubicBezTo>
                    <a:pt x="429" y="1"/>
                    <a:pt x="1" y="418"/>
                    <a:pt x="1" y="941"/>
                  </a:cubicBezTo>
                  <a:cubicBezTo>
                    <a:pt x="1" y="1465"/>
                    <a:pt x="429" y="1882"/>
                    <a:pt x="941" y="1882"/>
                  </a:cubicBezTo>
                  <a:cubicBezTo>
                    <a:pt x="1465" y="1882"/>
                    <a:pt x="1882" y="1465"/>
                    <a:pt x="1882" y="941"/>
                  </a:cubicBezTo>
                  <a:cubicBezTo>
                    <a:pt x="1882" y="418"/>
                    <a:pt x="1465" y="1"/>
                    <a:pt x="941" y="1"/>
                  </a:cubicBezTo>
                  <a:close/>
                </a:path>
              </a:pathLst>
            </a:custGeom>
            <a:solidFill>
              <a:srgbClr val="164259">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Google Shape;111;p17"/>
            <p:cNvSpPr/>
            <p:nvPr/>
          </p:nvSpPr>
          <p:spPr>
            <a:xfrm rot="10800000">
              <a:off x="-433423" y="6372316"/>
              <a:ext cx="83817" cy="83181"/>
            </a:xfrm>
            <a:custGeom>
              <a:avLst/>
              <a:gdLst/>
              <a:ahLst/>
              <a:cxnLst/>
              <a:rect l="l" t="t" r="r" b="b"/>
              <a:pathLst>
                <a:path w="1894" h="1883" extrusionOk="0">
                  <a:moveTo>
                    <a:pt x="953" y="1"/>
                  </a:moveTo>
                  <a:cubicBezTo>
                    <a:pt x="429" y="1"/>
                    <a:pt x="1" y="418"/>
                    <a:pt x="1" y="941"/>
                  </a:cubicBezTo>
                  <a:cubicBezTo>
                    <a:pt x="1" y="1465"/>
                    <a:pt x="429" y="1882"/>
                    <a:pt x="953" y="1882"/>
                  </a:cubicBezTo>
                  <a:cubicBezTo>
                    <a:pt x="1465" y="1882"/>
                    <a:pt x="1894" y="1465"/>
                    <a:pt x="1894" y="941"/>
                  </a:cubicBezTo>
                  <a:cubicBezTo>
                    <a:pt x="1894" y="418"/>
                    <a:pt x="1465" y="1"/>
                    <a:pt x="953" y="1"/>
                  </a:cubicBezTo>
                  <a:close/>
                </a:path>
              </a:pathLst>
            </a:custGeom>
            <a:solidFill>
              <a:srgbClr val="164259">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p17"/>
            <p:cNvSpPr/>
            <p:nvPr/>
          </p:nvSpPr>
          <p:spPr>
            <a:xfrm rot="10800000">
              <a:off x="1793271" y="6940888"/>
              <a:ext cx="83286" cy="83667"/>
            </a:xfrm>
            <a:custGeom>
              <a:avLst/>
              <a:gdLst/>
              <a:ahLst/>
              <a:cxnLst/>
              <a:rect l="l" t="t" r="r" b="b"/>
              <a:pathLst>
                <a:path w="1882" h="1894" extrusionOk="0">
                  <a:moveTo>
                    <a:pt x="941" y="0"/>
                  </a:moveTo>
                  <a:cubicBezTo>
                    <a:pt x="417" y="0"/>
                    <a:pt x="1" y="429"/>
                    <a:pt x="1" y="953"/>
                  </a:cubicBezTo>
                  <a:cubicBezTo>
                    <a:pt x="1" y="1465"/>
                    <a:pt x="417" y="1893"/>
                    <a:pt x="941" y="1893"/>
                  </a:cubicBezTo>
                  <a:cubicBezTo>
                    <a:pt x="1453" y="1893"/>
                    <a:pt x="1882" y="1465"/>
                    <a:pt x="1882" y="953"/>
                  </a:cubicBezTo>
                  <a:cubicBezTo>
                    <a:pt x="1882" y="429"/>
                    <a:pt x="1453" y="0"/>
                    <a:pt x="941" y="0"/>
                  </a:cubicBezTo>
                  <a:close/>
                </a:path>
              </a:pathLst>
            </a:custGeom>
            <a:solidFill>
              <a:srgbClr val="164259">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p17"/>
            <p:cNvSpPr/>
            <p:nvPr/>
          </p:nvSpPr>
          <p:spPr>
            <a:xfrm rot="10800000">
              <a:off x="1508716" y="6940888"/>
              <a:ext cx="83331" cy="83667"/>
            </a:xfrm>
            <a:custGeom>
              <a:avLst/>
              <a:gdLst/>
              <a:ahLst/>
              <a:cxnLst/>
              <a:rect l="l" t="t" r="r" b="b"/>
              <a:pathLst>
                <a:path w="1883" h="1894" extrusionOk="0">
                  <a:moveTo>
                    <a:pt x="942" y="0"/>
                  </a:moveTo>
                  <a:cubicBezTo>
                    <a:pt x="430" y="0"/>
                    <a:pt x="1" y="429"/>
                    <a:pt x="1" y="953"/>
                  </a:cubicBezTo>
                  <a:cubicBezTo>
                    <a:pt x="1" y="1465"/>
                    <a:pt x="430" y="1893"/>
                    <a:pt x="942" y="1893"/>
                  </a:cubicBezTo>
                  <a:cubicBezTo>
                    <a:pt x="1465" y="1893"/>
                    <a:pt x="1882" y="1465"/>
                    <a:pt x="1882" y="953"/>
                  </a:cubicBezTo>
                  <a:cubicBezTo>
                    <a:pt x="1882" y="429"/>
                    <a:pt x="1465" y="0"/>
                    <a:pt x="942" y="0"/>
                  </a:cubicBezTo>
                  <a:close/>
                </a:path>
              </a:pathLst>
            </a:custGeom>
            <a:solidFill>
              <a:srgbClr val="164259">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p17"/>
            <p:cNvSpPr/>
            <p:nvPr/>
          </p:nvSpPr>
          <p:spPr>
            <a:xfrm rot="10800000">
              <a:off x="1223675" y="6940888"/>
              <a:ext cx="83286" cy="83667"/>
            </a:xfrm>
            <a:custGeom>
              <a:avLst/>
              <a:gdLst/>
              <a:ahLst/>
              <a:cxnLst/>
              <a:rect l="l" t="t" r="r" b="b"/>
              <a:pathLst>
                <a:path w="1882" h="1894" extrusionOk="0">
                  <a:moveTo>
                    <a:pt x="941" y="0"/>
                  </a:moveTo>
                  <a:cubicBezTo>
                    <a:pt x="417" y="0"/>
                    <a:pt x="0" y="429"/>
                    <a:pt x="0" y="953"/>
                  </a:cubicBezTo>
                  <a:cubicBezTo>
                    <a:pt x="0" y="1465"/>
                    <a:pt x="417" y="1893"/>
                    <a:pt x="941" y="1893"/>
                  </a:cubicBezTo>
                  <a:cubicBezTo>
                    <a:pt x="1465" y="1893"/>
                    <a:pt x="1881" y="1465"/>
                    <a:pt x="1881" y="953"/>
                  </a:cubicBezTo>
                  <a:cubicBezTo>
                    <a:pt x="1881" y="429"/>
                    <a:pt x="1465" y="0"/>
                    <a:pt x="941" y="0"/>
                  </a:cubicBezTo>
                  <a:close/>
                </a:path>
              </a:pathLst>
            </a:custGeom>
            <a:solidFill>
              <a:srgbClr val="164259">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115;p17"/>
            <p:cNvSpPr/>
            <p:nvPr/>
          </p:nvSpPr>
          <p:spPr>
            <a:xfrm rot="10800000">
              <a:off x="938634" y="6940888"/>
              <a:ext cx="83817" cy="83667"/>
            </a:xfrm>
            <a:custGeom>
              <a:avLst/>
              <a:gdLst/>
              <a:ahLst/>
              <a:cxnLst/>
              <a:rect l="l" t="t" r="r" b="b"/>
              <a:pathLst>
                <a:path w="1894" h="1894" extrusionOk="0">
                  <a:moveTo>
                    <a:pt x="953" y="0"/>
                  </a:moveTo>
                  <a:cubicBezTo>
                    <a:pt x="429" y="0"/>
                    <a:pt x="1" y="429"/>
                    <a:pt x="1" y="953"/>
                  </a:cubicBezTo>
                  <a:cubicBezTo>
                    <a:pt x="1" y="1465"/>
                    <a:pt x="429" y="1893"/>
                    <a:pt x="953" y="1893"/>
                  </a:cubicBezTo>
                  <a:cubicBezTo>
                    <a:pt x="1465" y="1893"/>
                    <a:pt x="1894" y="1465"/>
                    <a:pt x="1894" y="953"/>
                  </a:cubicBezTo>
                  <a:cubicBezTo>
                    <a:pt x="1894" y="429"/>
                    <a:pt x="1465" y="0"/>
                    <a:pt x="953" y="0"/>
                  </a:cubicBezTo>
                  <a:close/>
                </a:path>
              </a:pathLst>
            </a:custGeom>
            <a:solidFill>
              <a:srgbClr val="164259">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16;p17"/>
            <p:cNvSpPr/>
            <p:nvPr/>
          </p:nvSpPr>
          <p:spPr>
            <a:xfrm rot="10800000">
              <a:off x="1793271" y="6656889"/>
              <a:ext cx="83286" cy="83137"/>
            </a:xfrm>
            <a:custGeom>
              <a:avLst/>
              <a:gdLst/>
              <a:ahLst/>
              <a:cxnLst/>
              <a:rect l="l" t="t" r="r" b="b"/>
              <a:pathLst>
                <a:path w="1882" h="1882" extrusionOk="0">
                  <a:moveTo>
                    <a:pt x="941" y="1"/>
                  </a:moveTo>
                  <a:cubicBezTo>
                    <a:pt x="417" y="1"/>
                    <a:pt x="1" y="429"/>
                    <a:pt x="1" y="941"/>
                  </a:cubicBezTo>
                  <a:cubicBezTo>
                    <a:pt x="1" y="1465"/>
                    <a:pt x="417" y="1882"/>
                    <a:pt x="941" y="1882"/>
                  </a:cubicBezTo>
                  <a:cubicBezTo>
                    <a:pt x="1453" y="1882"/>
                    <a:pt x="1882" y="1465"/>
                    <a:pt x="1882" y="941"/>
                  </a:cubicBezTo>
                  <a:cubicBezTo>
                    <a:pt x="1882" y="429"/>
                    <a:pt x="1453" y="1"/>
                    <a:pt x="941" y="1"/>
                  </a:cubicBezTo>
                  <a:close/>
                </a:path>
              </a:pathLst>
            </a:custGeom>
            <a:solidFill>
              <a:srgbClr val="164259">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117;p17"/>
            <p:cNvSpPr/>
            <p:nvPr/>
          </p:nvSpPr>
          <p:spPr>
            <a:xfrm rot="10800000">
              <a:off x="1508716" y="6656889"/>
              <a:ext cx="83331" cy="83137"/>
            </a:xfrm>
            <a:custGeom>
              <a:avLst/>
              <a:gdLst/>
              <a:ahLst/>
              <a:cxnLst/>
              <a:rect l="l" t="t" r="r" b="b"/>
              <a:pathLst>
                <a:path w="1883" h="1882" extrusionOk="0">
                  <a:moveTo>
                    <a:pt x="942" y="1"/>
                  </a:moveTo>
                  <a:cubicBezTo>
                    <a:pt x="430" y="1"/>
                    <a:pt x="1" y="429"/>
                    <a:pt x="1" y="941"/>
                  </a:cubicBezTo>
                  <a:cubicBezTo>
                    <a:pt x="1" y="1465"/>
                    <a:pt x="430" y="1882"/>
                    <a:pt x="942" y="1882"/>
                  </a:cubicBezTo>
                  <a:cubicBezTo>
                    <a:pt x="1465" y="1882"/>
                    <a:pt x="1882" y="1465"/>
                    <a:pt x="1882" y="941"/>
                  </a:cubicBezTo>
                  <a:cubicBezTo>
                    <a:pt x="1882" y="429"/>
                    <a:pt x="1465" y="1"/>
                    <a:pt x="942" y="1"/>
                  </a:cubicBezTo>
                  <a:close/>
                </a:path>
              </a:pathLst>
            </a:custGeom>
            <a:solidFill>
              <a:srgbClr val="164259">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p17"/>
            <p:cNvSpPr/>
            <p:nvPr/>
          </p:nvSpPr>
          <p:spPr>
            <a:xfrm rot="10800000">
              <a:off x="1223675" y="6656889"/>
              <a:ext cx="83286" cy="83137"/>
            </a:xfrm>
            <a:custGeom>
              <a:avLst/>
              <a:gdLst/>
              <a:ahLst/>
              <a:cxnLst/>
              <a:rect l="l" t="t" r="r" b="b"/>
              <a:pathLst>
                <a:path w="1882" h="1882" extrusionOk="0">
                  <a:moveTo>
                    <a:pt x="941" y="1"/>
                  </a:moveTo>
                  <a:cubicBezTo>
                    <a:pt x="417" y="1"/>
                    <a:pt x="0" y="429"/>
                    <a:pt x="0" y="941"/>
                  </a:cubicBezTo>
                  <a:cubicBezTo>
                    <a:pt x="0" y="1465"/>
                    <a:pt x="417" y="1882"/>
                    <a:pt x="941" y="1882"/>
                  </a:cubicBezTo>
                  <a:cubicBezTo>
                    <a:pt x="1465" y="1882"/>
                    <a:pt x="1881" y="1465"/>
                    <a:pt x="1881" y="941"/>
                  </a:cubicBezTo>
                  <a:cubicBezTo>
                    <a:pt x="1881" y="429"/>
                    <a:pt x="1465" y="1"/>
                    <a:pt x="941" y="1"/>
                  </a:cubicBezTo>
                  <a:close/>
                </a:path>
              </a:pathLst>
            </a:custGeom>
            <a:solidFill>
              <a:srgbClr val="164259">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19;p17"/>
            <p:cNvSpPr/>
            <p:nvPr/>
          </p:nvSpPr>
          <p:spPr>
            <a:xfrm rot="10800000">
              <a:off x="938634" y="6656889"/>
              <a:ext cx="83817" cy="83137"/>
            </a:xfrm>
            <a:custGeom>
              <a:avLst/>
              <a:gdLst/>
              <a:ahLst/>
              <a:cxnLst/>
              <a:rect l="l" t="t" r="r" b="b"/>
              <a:pathLst>
                <a:path w="1894" h="1882" extrusionOk="0">
                  <a:moveTo>
                    <a:pt x="953" y="1"/>
                  </a:moveTo>
                  <a:cubicBezTo>
                    <a:pt x="429" y="1"/>
                    <a:pt x="1" y="429"/>
                    <a:pt x="1" y="941"/>
                  </a:cubicBezTo>
                  <a:cubicBezTo>
                    <a:pt x="1" y="1465"/>
                    <a:pt x="429" y="1882"/>
                    <a:pt x="953" y="1882"/>
                  </a:cubicBezTo>
                  <a:cubicBezTo>
                    <a:pt x="1465" y="1882"/>
                    <a:pt x="1894" y="1465"/>
                    <a:pt x="1894" y="941"/>
                  </a:cubicBezTo>
                  <a:cubicBezTo>
                    <a:pt x="1894" y="429"/>
                    <a:pt x="1465" y="1"/>
                    <a:pt x="953" y="1"/>
                  </a:cubicBezTo>
                  <a:close/>
                </a:path>
              </a:pathLst>
            </a:custGeom>
            <a:solidFill>
              <a:srgbClr val="164259">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 name="Google Shape;120;p17"/>
            <p:cNvSpPr/>
            <p:nvPr/>
          </p:nvSpPr>
          <p:spPr>
            <a:xfrm rot="10800000">
              <a:off x="1793271" y="6372316"/>
              <a:ext cx="83286" cy="83181"/>
            </a:xfrm>
            <a:custGeom>
              <a:avLst/>
              <a:gdLst/>
              <a:ahLst/>
              <a:cxnLst/>
              <a:rect l="l" t="t" r="r" b="b"/>
              <a:pathLst>
                <a:path w="1882" h="1883" extrusionOk="0">
                  <a:moveTo>
                    <a:pt x="941" y="1"/>
                  </a:moveTo>
                  <a:cubicBezTo>
                    <a:pt x="417" y="1"/>
                    <a:pt x="1" y="418"/>
                    <a:pt x="1" y="941"/>
                  </a:cubicBezTo>
                  <a:cubicBezTo>
                    <a:pt x="1" y="1465"/>
                    <a:pt x="417" y="1882"/>
                    <a:pt x="941" y="1882"/>
                  </a:cubicBezTo>
                  <a:cubicBezTo>
                    <a:pt x="1453" y="1882"/>
                    <a:pt x="1882" y="1465"/>
                    <a:pt x="1882" y="941"/>
                  </a:cubicBezTo>
                  <a:cubicBezTo>
                    <a:pt x="1882" y="418"/>
                    <a:pt x="1453" y="1"/>
                    <a:pt x="941" y="1"/>
                  </a:cubicBezTo>
                  <a:close/>
                </a:path>
              </a:pathLst>
            </a:custGeom>
            <a:solidFill>
              <a:srgbClr val="164259">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 name="Google Shape;121;p17"/>
            <p:cNvSpPr/>
            <p:nvPr/>
          </p:nvSpPr>
          <p:spPr>
            <a:xfrm rot="10800000">
              <a:off x="1508716" y="6372316"/>
              <a:ext cx="83331" cy="83181"/>
            </a:xfrm>
            <a:custGeom>
              <a:avLst/>
              <a:gdLst/>
              <a:ahLst/>
              <a:cxnLst/>
              <a:rect l="l" t="t" r="r" b="b"/>
              <a:pathLst>
                <a:path w="1883" h="1883" extrusionOk="0">
                  <a:moveTo>
                    <a:pt x="942" y="1"/>
                  </a:moveTo>
                  <a:cubicBezTo>
                    <a:pt x="430" y="1"/>
                    <a:pt x="1" y="418"/>
                    <a:pt x="1" y="941"/>
                  </a:cubicBezTo>
                  <a:cubicBezTo>
                    <a:pt x="1" y="1465"/>
                    <a:pt x="430" y="1882"/>
                    <a:pt x="942" y="1882"/>
                  </a:cubicBezTo>
                  <a:cubicBezTo>
                    <a:pt x="1465" y="1882"/>
                    <a:pt x="1882" y="1465"/>
                    <a:pt x="1882" y="941"/>
                  </a:cubicBezTo>
                  <a:cubicBezTo>
                    <a:pt x="1882" y="418"/>
                    <a:pt x="1465" y="1"/>
                    <a:pt x="942" y="1"/>
                  </a:cubicBezTo>
                  <a:close/>
                </a:path>
              </a:pathLst>
            </a:custGeom>
            <a:solidFill>
              <a:srgbClr val="164259">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 name="Google Shape;122;p17"/>
            <p:cNvSpPr/>
            <p:nvPr/>
          </p:nvSpPr>
          <p:spPr>
            <a:xfrm rot="10800000">
              <a:off x="1223675" y="6372316"/>
              <a:ext cx="83286" cy="83181"/>
            </a:xfrm>
            <a:custGeom>
              <a:avLst/>
              <a:gdLst/>
              <a:ahLst/>
              <a:cxnLst/>
              <a:rect l="l" t="t" r="r" b="b"/>
              <a:pathLst>
                <a:path w="1882" h="1883" extrusionOk="0">
                  <a:moveTo>
                    <a:pt x="941" y="1"/>
                  </a:moveTo>
                  <a:cubicBezTo>
                    <a:pt x="417" y="1"/>
                    <a:pt x="0" y="418"/>
                    <a:pt x="0" y="941"/>
                  </a:cubicBezTo>
                  <a:cubicBezTo>
                    <a:pt x="0" y="1465"/>
                    <a:pt x="417" y="1882"/>
                    <a:pt x="941" y="1882"/>
                  </a:cubicBezTo>
                  <a:cubicBezTo>
                    <a:pt x="1465" y="1882"/>
                    <a:pt x="1881" y="1465"/>
                    <a:pt x="1881" y="941"/>
                  </a:cubicBezTo>
                  <a:cubicBezTo>
                    <a:pt x="1881" y="418"/>
                    <a:pt x="1465" y="1"/>
                    <a:pt x="941" y="1"/>
                  </a:cubicBezTo>
                  <a:close/>
                </a:path>
              </a:pathLst>
            </a:custGeom>
            <a:solidFill>
              <a:srgbClr val="164259">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p17"/>
            <p:cNvSpPr/>
            <p:nvPr/>
          </p:nvSpPr>
          <p:spPr>
            <a:xfrm rot="10800000">
              <a:off x="938634" y="6372316"/>
              <a:ext cx="83817" cy="83181"/>
            </a:xfrm>
            <a:custGeom>
              <a:avLst/>
              <a:gdLst/>
              <a:ahLst/>
              <a:cxnLst/>
              <a:rect l="l" t="t" r="r" b="b"/>
              <a:pathLst>
                <a:path w="1894" h="1883" extrusionOk="0">
                  <a:moveTo>
                    <a:pt x="953" y="1"/>
                  </a:moveTo>
                  <a:cubicBezTo>
                    <a:pt x="429" y="1"/>
                    <a:pt x="1" y="418"/>
                    <a:pt x="1" y="941"/>
                  </a:cubicBezTo>
                  <a:cubicBezTo>
                    <a:pt x="1" y="1465"/>
                    <a:pt x="429" y="1882"/>
                    <a:pt x="953" y="1882"/>
                  </a:cubicBezTo>
                  <a:cubicBezTo>
                    <a:pt x="1465" y="1882"/>
                    <a:pt x="1894" y="1465"/>
                    <a:pt x="1894" y="941"/>
                  </a:cubicBezTo>
                  <a:cubicBezTo>
                    <a:pt x="1894" y="418"/>
                    <a:pt x="1465" y="1"/>
                    <a:pt x="953" y="1"/>
                  </a:cubicBezTo>
                  <a:close/>
                </a:path>
              </a:pathLst>
            </a:custGeom>
            <a:solidFill>
              <a:srgbClr val="164259">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4" name="Picture 2" descr="Amaravati - People's Capital of Andhra Pradesh - Official Logo of the  Government of Andhra Pradesh | Facebook">
            <a:extLst>
              <a:ext uri="{FF2B5EF4-FFF2-40B4-BE49-F238E27FC236}">
                <a16:creationId xmlns:a16="http://schemas.microsoft.com/office/drawing/2014/main" id="{E1E9E366-0B21-3F09-C7C7-5505AE948125}"/>
              </a:ext>
            </a:extLst>
          </p:cNvPr>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9156" y="41605"/>
            <a:ext cx="662624" cy="717843"/>
          </a:xfrm>
          <a:prstGeom prst="rect">
            <a:avLst/>
          </a:prstGeom>
          <a:noFill/>
          <a:extLst>
            <a:ext uri="{909E8E84-426E-40DD-AFC4-6F175D3DCCD1}">
              <a14:hiddenFill xmlns:a14="http://schemas.microsoft.com/office/drawing/2010/main">
                <a:solidFill>
                  <a:srgbClr val="FFFFFF"/>
                </a:solidFill>
              </a14:hiddenFill>
            </a:ext>
          </a:extLst>
        </p:spPr>
      </p:pic>
      <p:sp>
        <p:nvSpPr>
          <p:cNvPr id="7" name="Google Shape;95;p17">
            <a:extLst>
              <a:ext uri="{FF2B5EF4-FFF2-40B4-BE49-F238E27FC236}">
                <a16:creationId xmlns:a16="http://schemas.microsoft.com/office/drawing/2014/main" id="{8B322A14-4B0F-1453-63EF-D7F459E8A636}"/>
              </a:ext>
            </a:extLst>
          </p:cNvPr>
          <p:cNvSpPr/>
          <p:nvPr userDrawn="1"/>
        </p:nvSpPr>
        <p:spPr>
          <a:xfrm>
            <a:off x="11348057" y="-591000"/>
            <a:ext cx="1606353" cy="1441106"/>
          </a:xfrm>
          <a:prstGeom prst="rect">
            <a:avLst/>
          </a:prstGeom>
          <a:blipFill rotWithShape="1">
            <a:blip r:embed="rId3">
              <a:alphaModFix amt="20000"/>
            </a:blip>
            <a:stretch>
              <a:fillRect/>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35737122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preserve="1">
  <p:cSld name="1_Title and Content">
    <p:bg>
      <p:bgPr>
        <a:solidFill>
          <a:srgbClr val="F2F2F2"/>
        </a:solidFill>
        <a:effectLst/>
      </p:bgPr>
    </p:bg>
    <p:spTree>
      <p:nvGrpSpPr>
        <p:cNvPr id="1" name="Shape 770"/>
        <p:cNvGrpSpPr/>
        <p:nvPr/>
      </p:nvGrpSpPr>
      <p:grpSpPr>
        <a:xfrm>
          <a:off x="0" y="0"/>
          <a:ext cx="0" cy="0"/>
          <a:chOff x="0" y="0"/>
          <a:chExt cx="0" cy="0"/>
        </a:xfrm>
      </p:grpSpPr>
      <p:grpSp>
        <p:nvGrpSpPr>
          <p:cNvPr id="771" name="Google Shape;771;p22"/>
          <p:cNvGrpSpPr/>
          <p:nvPr/>
        </p:nvGrpSpPr>
        <p:grpSpPr>
          <a:xfrm>
            <a:off x="-972042" y="6384842"/>
            <a:ext cx="2309980" cy="652239"/>
            <a:chOff x="-433423" y="6372316"/>
            <a:chExt cx="2309980" cy="652239"/>
          </a:xfrm>
        </p:grpSpPr>
        <p:sp>
          <p:nvSpPr>
            <p:cNvPr id="772" name="Google Shape;772;p22"/>
            <p:cNvSpPr/>
            <p:nvPr/>
          </p:nvSpPr>
          <p:spPr>
            <a:xfrm rot="10800000">
              <a:off x="653593" y="6940888"/>
              <a:ext cx="83817" cy="83667"/>
            </a:xfrm>
            <a:custGeom>
              <a:avLst/>
              <a:gdLst/>
              <a:ahLst/>
              <a:cxnLst/>
              <a:rect l="l" t="t" r="r" b="b"/>
              <a:pathLst>
                <a:path w="1894" h="1894" extrusionOk="0">
                  <a:moveTo>
                    <a:pt x="953" y="0"/>
                  </a:moveTo>
                  <a:cubicBezTo>
                    <a:pt x="430" y="0"/>
                    <a:pt x="1" y="429"/>
                    <a:pt x="1" y="953"/>
                  </a:cubicBezTo>
                  <a:cubicBezTo>
                    <a:pt x="1" y="1465"/>
                    <a:pt x="430" y="1893"/>
                    <a:pt x="953" y="1893"/>
                  </a:cubicBezTo>
                  <a:cubicBezTo>
                    <a:pt x="1465" y="1893"/>
                    <a:pt x="1894" y="1465"/>
                    <a:pt x="1894" y="953"/>
                  </a:cubicBezTo>
                  <a:cubicBezTo>
                    <a:pt x="1894" y="429"/>
                    <a:pt x="1465" y="0"/>
                    <a:pt x="953" y="0"/>
                  </a:cubicBezTo>
                  <a:close/>
                </a:path>
              </a:pathLst>
            </a:custGeom>
            <a:solidFill>
              <a:srgbClr val="164259">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3" name="Google Shape;773;p22"/>
            <p:cNvSpPr/>
            <p:nvPr/>
          </p:nvSpPr>
          <p:spPr>
            <a:xfrm rot="10800000">
              <a:off x="369038" y="6940888"/>
              <a:ext cx="83286" cy="83667"/>
            </a:xfrm>
            <a:custGeom>
              <a:avLst/>
              <a:gdLst/>
              <a:ahLst/>
              <a:cxnLst/>
              <a:rect l="l" t="t" r="r" b="b"/>
              <a:pathLst>
                <a:path w="1882" h="1894" extrusionOk="0">
                  <a:moveTo>
                    <a:pt x="941" y="0"/>
                  </a:moveTo>
                  <a:cubicBezTo>
                    <a:pt x="429" y="0"/>
                    <a:pt x="0" y="429"/>
                    <a:pt x="0" y="953"/>
                  </a:cubicBezTo>
                  <a:cubicBezTo>
                    <a:pt x="0" y="1465"/>
                    <a:pt x="429" y="1893"/>
                    <a:pt x="941" y="1893"/>
                  </a:cubicBezTo>
                  <a:cubicBezTo>
                    <a:pt x="1465" y="1893"/>
                    <a:pt x="1881" y="1465"/>
                    <a:pt x="1881" y="953"/>
                  </a:cubicBezTo>
                  <a:cubicBezTo>
                    <a:pt x="1881" y="429"/>
                    <a:pt x="1465" y="0"/>
                    <a:pt x="941" y="0"/>
                  </a:cubicBezTo>
                  <a:close/>
                </a:path>
              </a:pathLst>
            </a:custGeom>
            <a:solidFill>
              <a:srgbClr val="164259">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4" name="Google Shape;774;p22"/>
            <p:cNvSpPr/>
            <p:nvPr/>
          </p:nvSpPr>
          <p:spPr>
            <a:xfrm rot="10800000">
              <a:off x="83997" y="6940888"/>
              <a:ext cx="83286" cy="83667"/>
            </a:xfrm>
            <a:custGeom>
              <a:avLst/>
              <a:gdLst/>
              <a:ahLst/>
              <a:cxnLst/>
              <a:rect l="l" t="t" r="r" b="b"/>
              <a:pathLst>
                <a:path w="1882" h="1894" extrusionOk="0">
                  <a:moveTo>
                    <a:pt x="941" y="0"/>
                  </a:moveTo>
                  <a:cubicBezTo>
                    <a:pt x="417" y="0"/>
                    <a:pt x="0" y="429"/>
                    <a:pt x="0" y="953"/>
                  </a:cubicBezTo>
                  <a:cubicBezTo>
                    <a:pt x="0" y="1465"/>
                    <a:pt x="417" y="1893"/>
                    <a:pt x="941" y="1893"/>
                  </a:cubicBezTo>
                  <a:cubicBezTo>
                    <a:pt x="1453" y="1893"/>
                    <a:pt x="1882" y="1465"/>
                    <a:pt x="1882" y="953"/>
                  </a:cubicBezTo>
                  <a:cubicBezTo>
                    <a:pt x="1882" y="429"/>
                    <a:pt x="1453" y="0"/>
                    <a:pt x="941" y="0"/>
                  </a:cubicBezTo>
                  <a:close/>
                </a:path>
              </a:pathLst>
            </a:custGeom>
            <a:solidFill>
              <a:srgbClr val="164259">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5" name="Google Shape;775;p22"/>
            <p:cNvSpPr/>
            <p:nvPr/>
          </p:nvSpPr>
          <p:spPr>
            <a:xfrm rot="10800000">
              <a:off x="-200557" y="6940888"/>
              <a:ext cx="83331" cy="83667"/>
            </a:xfrm>
            <a:custGeom>
              <a:avLst/>
              <a:gdLst/>
              <a:ahLst/>
              <a:cxnLst/>
              <a:rect l="l" t="t" r="r" b="b"/>
              <a:pathLst>
                <a:path w="1883" h="1894" extrusionOk="0">
                  <a:moveTo>
                    <a:pt x="941" y="0"/>
                  </a:moveTo>
                  <a:cubicBezTo>
                    <a:pt x="429" y="0"/>
                    <a:pt x="1" y="429"/>
                    <a:pt x="1" y="953"/>
                  </a:cubicBezTo>
                  <a:cubicBezTo>
                    <a:pt x="1" y="1465"/>
                    <a:pt x="429" y="1893"/>
                    <a:pt x="941" y="1893"/>
                  </a:cubicBezTo>
                  <a:cubicBezTo>
                    <a:pt x="1465" y="1893"/>
                    <a:pt x="1882" y="1465"/>
                    <a:pt x="1882" y="953"/>
                  </a:cubicBezTo>
                  <a:cubicBezTo>
                    <a:pt x="1882" y="429"/>
                    <a:pt x="1465" y="0"/>
                    <a:pt x="941" y="0"/>
                  </a:cubicBezTo>
                  <a:close/>
                </a:path>
              </a:pathLst>
            </a:custGeom>
            <a:solidFill>
              <a:srgbClr val="164259">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6" name="Google Shape;776;p22"/>
            <p:cNvSpPr/>
            <p:nvPr/>
          </p:nvSpPr>
          <p:spPr>
            <a:xfrm rot="10800000">
              <a:off x="-433423" y="6940888"/>
              <a:ext cx="83817" cy="83667"/>
            </a:xfrm>
            <a:custGeom>
              <a:avLst/>
              <a:gdLst/>
              <a:ahLst/>
              <a:cxnLst/>
              <a:rect l="l" t="t" r="r" b="b"/>
              <a:pathLst>
                <a:path w="1894" h="1894" extrusionOk="0">
                  <a:moveTo>
                    <a:pt x="953" y="0"/>
                  </a:moveTo>
                  <a:cubicBezTo>
                    <a:pt x="429" y="0"/>
                    <a:pt x="1" y="429"/>
                    <a:pt x="1" y="953"/>
                  </a:cubicBezTo>
                  <a:cubicBezTo>
                    <a:pt x="1" y="1465"/>
                    <a:pt x="429" y="1893"/>
                    <a:pt x="953" y="1893"/>
                  </a:cubicBezTo>
                  <a:cubicBezTo>
                    <a:pt x="1465" y="1893"/>
                    <a:pt x="1894" y="1465"/>
                    <a:pt x="1894" y="953"/>
                  </a:cubicBezTo>
                  <a:cubicBezTo>
                    <a:pt x="1894" y="429"/>
                    <a:pt x="1465" y="0"/>
                    <a:pt x="953" y="0"/>
                  </a:cubicBezTo>
                  <a:close/>
                </a:path>
              </a:pathLst>
            </a:custGeom>
            <a:solidFill>
              <a:srgbClr val="164259">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7" name="Google Shape;777;p22"/>
            <p:cNvSpPr/>
            <p:nvPr/>
          </p:nvSpPr>
          <p:spPr>
            <a:xfrm rot="10800000">
              <a:off x="653593" y="6656889"/>
              <a:ext cx="83817" cy="83137"/>
            </a:xfrm>
            <a:custGeom>
              <a:avLst/>
              <a:gdLst/>
              <a:ahLst/>
              <a:cxnLst/>
              <a:rect l="l" t="t" r="r" b="b"/>
              <a:pathLst>
                <a:path w="1894" h="1882" extrusionOk="0">
                  <a:moveTo>
                    <a:pt x="953" y="1"/>
                  </a:moveTo>
                  <a:cubicBezTo>
                    <a:pt x="430" y="1"/>
                    <a:pt x="1" y="429"/>
                    <a:pt x="1" y="941"/>
                  </a:cubicBezTo>
                  <a:cubicBezTo>
                    <a:pt x="1" y="1465"/>
                    <a:pt x="430" y="1882"/>
                    <a:pt x="953" y="1882"/>
                  </a:cubicBezTo>
                  <a:cubicBezTo>
                    <a:pt x="1465" y="1882"/>
                    <a:pt x="1894" y="1465"/>
                    <a:pt x="1894" y="941"/>
                  </a:cubicBezTo>
                  <a:cubicBezTo>
                    <a:pt x="1894" y="429"/>
                    <a:pt x="1465" y="1"/>
                    <a:pt x="953" y="1"/>
                  </a:cubicBezTo>
                  <a:close/>
                </a:path>
              </a:pathLst>
            </a:custGeom>
            <a:solidFill>
              <a:srgbClr val="164259">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8" name="Google Shape;778;p22"/>
            <p:cNvSpPr/>
            <p:nvPr/>
          </p:nvSpPr>
          <p:spPr>
            <a:xfrm rot="10800000">
              <a:off x="369038" y="6656889"/>
              <a:ext cx="83286" cy="83137"/>
            </a:xfrm>
            <a:custGeom>
              <a:avLst/>
              <a:gdLst/>
              <a:ahLst/>
              <a:cxnLst/>
              <a:rect l="l" t="t" r="r" b="b"/>
              <a:pathLst>
                <a:path w="1882" h="1882" extrusionOk="0">
                  <a:moveTo>
                    <a:pt x="941" y="1"/>
                  </a:moveTo>
                  <a:cubicBezTo>
                    <a:pt x="429" y="1"/>
                    <a:pt x="0" y="429"/>
                    <a:pt x="0" y="941"/>
                  </a:cubicBezTo>
                  <a:cubicBezTo>
                    <a:pt x="0" y="1465"/>
                    <a:pt x="429" y="1882"/>
                    <a:pt x="941" y="1882"/>
                  </a:cubicBezTo>
                  <a:cubicBezTo>
                    <a:pt x="1465" y="1882"/>
                    <a:pt x="1881" y="1465"/>
                    <a:pt x="1881" y="941"/>
                  </a:cubicBezTo>
                  <a:cubicBezTo>
                    <a:pt x="1881" y="429"/>
                    <a:pt x="1465" y="1"/>
                    <a:pt x="941" y="1"/>
                  </a:cubicBezTo>
                  <a:close/>
                </a:path>
              </a:pathLst>
            </a:custGeom>
            <a:solidFill>
              <a:srgbClr val="164259">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9" name="Google Shape;779;p22"/>
            <p:cNvSpPr/>
            <p:nvPr/>
          </p:nvSpPr>
          <p:spPr>
            <a:xfrm rot="10800000">
              <a:off x="83997" y="6656889"/>
              <a:ext cx="83286" cy="83137"/>
            </a:xfrm>
            <a:custGeom>
              <a:avLst/>
              <a:gdLst/>
              <a:ahLst/>
              <a:cxnLst/>
              <a:rect l="l" t="t" r="r" b="b"/>
              <a:pathLst>
                <a:path w="1882" h="1882" extrusionOk="0">
                  <a:moveTo>
                    <a:pt x="941" y="1"/>
                  </a:moveTo>
                  <a:cubicBezTo>
                    <a:pt x="417" y="1"/>
                    <a:pt x="0" y="429"/>
                    <a:pt x="0" y="941"/>
                  </a:cubicBezTo>
                  <a:cubicBezTo>
                    <a:pt x="0" y="1465"/>
                    <a:pt x="417" y="1882"/>
                    <a:pt x="941" y="1882"/>
                  </a:cubicBezTo>
                  <a:cubicBezTo>
                    <a:pt x="1453" y="1882"/>
                    <a:pt x="1882" y="1465"/>
                    <a:pt x="1882" y="941"/>
                  </a:cubicBezTo>
                  <a:cubicBezTo>
                    <a:pt x="1882" y="429"/>
                    <a:pt x="1453" y="1"/>
                    <a:pt x="941" y="1"/>
                  </a:cubicBezTo>
                  <a:close/>
                </a:path>
              </a:pathLst>
            </a:custGeom>
            <a:solidFill>
              <a:srgbClr val="164259">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0" name="Google Shape;780;p22"/>
            <p:cNvSpPr/>
            <p:nvPr/>
          </p:nvSpPr>
          <p:spPr>
            <a:xfrm rot="10800000">
              <a:off x="-200557" y="6656889"/>
              <a:ext cx="83331" cy="83137"/>
            </a:xfrm>
            <a:custGeom>
              <a:avLst/>
              <a:gdLst/>
              <a:ahLst/>
              <a:cxnLst/>
              <a:rect l="l" t="t" r="r" b="b"/>
              <a:pathLst>
                <a:path w="1883" h="1882" extrusionOk="0">
                  <a:moveTo>
                    <a:pt x="941" y="1"/>
                  </a:moveTo>
                  <a:cubicBezTo>
                    <a:pt x="429" y="1"/>
                    <a:pt x="1" y="429"/>
                    <a:pt x="1" y="941"/>
                  </a:cubicBezTo>
                  <a:cubicBezTo>
                    <a:pt x="1" y="1465"/>
                    <a:pt x="429" y="1882"/>
                    <a:pt x="941" y="1882"/>
                  </a:cubicBezTo>
                  <a:cubicBezTo>
                    <a:pt x="1465" y="1882"/>
                    <a:pt x="1882" y="1465"/>
                    <a:pt x="1882" y="941"/>
                  </a:cubicBezTo>
                  <a:cubicBezTo>
                    <a:pt x="1882" y="429"/>
                    <a:pt x="1465" y="1"/>
                    <a:pt x="941" y="1"/>
                  </a:cubicBezTo>
                  <a:close/>
                </a:path>
              </a:pathLst>
            </a:custGeom>
            <a:solidFill>
              <a:srgbClr val="164259">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1" name="Google Shape;781;p22"/>
            <p:cNvSpPr/>
            <p:nvPr/>
          </p:nvSpPr>
          <p:spPr>
            <a:xfrm rot="10800000">
              <a:off x="-433423" y="6656889"/>
              <a:ext cx="83817" cy="83137"/>
            </a:xfrm>
            <a:custGeom>
              <a:avLst/>
              <a:gdLst/>
              <a:ahLst/>
              <a:cxnLst/>
              <a:rect l="l" t="t" r="r" b="b"/>
              <a:pathLst>
                <a:path w="1894" h="1882" extrusionOk="0">
                  <a:moveTo>
                    <a:pt x="953" y="1"/>
                  </a:moveTo>
                  <a:cubicBezTo>
                    <a:pt x="429" y="1"/>
                    <a:pt x="1" y="429"/>
                    <a:pt x="1" y="941"/>
                  </a:cubicBezTo>
                  <a:cubicBezTo>
                    <a:pt x="1" y="1465"/>
                    <a:pt x="429" y="1882"/>
                    <a:pt x="953" y="1882"/>
                  </a:cubicBezTo>
                  <a:cubicBezTo>
                    <a:pt x="1465" y="1882"/>
                    <a:pt x="1894" y="1465"/>
                    <a:pt x="1894" y="941"/>
                  </a:cubicBezTo>
                  <a:cubicBezTo>
                    <a:pt x="1894" y="429"/>
                    <a:pt x="1465" y="1"/>
                    <a:pt x="953" y="1"/>
                  </a:cubicBezTo>
                  <a:close/>
                </a:path>
              </a:pathLst>
            </a:custGeom>
            <a:solidFill>
              <a:srgbClr val="164259">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2" name="Google Shape;782;p22"/>
            <p:cNvSpPr/>
            <p:nvPr/>
          </p:nvSpPr>
          <p:spPr>
            <a:xfrm rot="10800000">
              <a:off x="653593" y="6372316"/>
              <a:ext cx="83817" cy="83181"/>
            </a:xfrm>
            <a:custGeom>
              <a:avLst/>
              <a:gdLst/>
              <a:ahLst/>
              <a:cxnLst/>
              <a:rect l="l" t="t" r="r" b="b"/>
              <a:pathLst>
                <a:path w="1894" h="1883" extrusionOk="0">
                  <a:moveTo>
                    <a:pt x="953" y="1"/>
                  </a:moveTo>
                  <a:cubicBezTo>
                    <a:pt x="430" y="1"/>
                    <a:pt x="1" y="418"/>
                    <a:pt x="1" y="941"/>
                  </a:cubicBezTo>
                  <a:cubicBezTo>
                    <a:pt x="1" y="1465"/>
                    <a:pt x="430" y="1882"/>
                    <a:pt x="953" y="1882"/>
                  </a:cubicBezTo>
                  <a:cubicBezTo>
                    <a:pt x="1465" y="1882"/>
                    <a:pt x="1894" y="1465"/>
                    <a:pt x="1894" y="941"/>
                  </a:cubicBezTo>
                  <a:cubicBezTo>
                    <a:pt x="1894" y="418"/>
                    <a:pt x="1465" y="1"/>
                    <a:pt x="953" y="1"/>
                  </a:cubicBezTo>
                  <a:close/>
                </a:path>
              </a:pathLst>
            </a:custGeom>
            <a:solidFill>
              <a:srgbClr val="164259">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3" name="Google Shape;783;p22"/>
            <p:cNvSpPr/>
            <p:nvPr/>
          </p:nvSpPr>
          <p:spPr>
            <a:xfrm rot="10800000">
              <a:off x="369038" y="6372316"/>
              <a:ext cx="83286" cy="83181"/>
            </a:xfrm>
            <a:custGeom>
              <a:avLst/>
              <a:gdLst/>
              <a:ahLst/>
              <a:cxnLst/>
              <a:rect l="l" t="t" r="r" b="b"/>
              <a:pathLst>
                <a:path w="1882" h="1883" extrusionOk="0">
                  <a:moveTo>
                    <a:pt x="941" y="1"/>
                  </a:moveTo>
                  <a:cubicBezTo>
                    <a:pt x="429" y="1"/>
                    <a:pt x="0" y="418"/>
                    <a:pt x="0" y="941"/>
                  </a:cubicBezTo>
                  <a:cubicBezTo>
                    <a:pt x="0" y="1465"/>
                    <a:pt x="429" y="1882"/>
                    <a:pt x="941" y="1882"/>
                  </a:cubicBezTo>
                  <a:cubicBezTo>
                    <a:pt x="1465" y="1882"/>
                    <a:pt x="1881" y="1465"/>
                    <a:pt x="1881" y="941"/>
                  </a:cubicBezTo>
                  <a:cubicBezTo>
                    <a:pt x="1881" y="418"/>
                    <a:pt x="1465" y="1"/>
                    <a:pt x="941" y="1"/>
                  </a:cubicBezTo>
                  <a:close/>
                </a:path>
              </a:pathLst>
            </a:custGeom>
            <a:solidFill>
              <a:srgbClr val="164259">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4" name="Google Shape;784;p22"/>
            <p:cNvSpPr/>
            <p:nvPr/>
          </p:nvSpPr>
          <p:spPr>
            <a:xfrm rot="10800000">
              <a:off x="83997" y="6372316"/>
              <a:ext cx="83286" cy="83181"/>
            </a:xfrm>
            <a:custGeom>
              <a:avLst/>
              <a:gdLst/>
              <a:ahLst/>
              <a:cxnLst/>
              <a:rect l="l" t="t" r="r" b="b"/>
              <a:pathLst>
                <a:path w="1882" h="1883" extrusionOk="0">
                  <a:moveTo>
                    <a:pt x="941" y="1"/>
                  </a:moveTo>
                  <a:cubicBezTo>
                    <a:pt x="417" y="1"/>
                    <a:pt x="0" y="418"/>
                    <a:pt x="0" y="941"/>
                  </a:cubicBezTo>
                  <a:cubicBezTo>
                    <a:pt x="0" y="1465"/>
                    <a:pt x="417" y="1882"/>
                    <a:pt x="941" y="1882"/>
                  </a:cubicBezTo>
                  <a:cubicBezTo>
                    <a:pt x="1453" y="1882"/>
                    <a:pt x="1882" y="1465"/>
                    <a:pt x="1882" y="941"/>
                  </a:cubicBezTo>
                  <a:cubicBezTo>
                    <a:pt x="1882" y="418"/>
                    <a:pt x="1453" y="1"/>
                    <a:pt x="941" y="1"/>
                  </a:cubicBezTo>
                  <a:close/>
                </a:path>
              </a:pathLst>
            </a:custGeom>
            <a:solidFill>
              <a:srgbClr val="164259">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5" name="Google Shape;785;p22"/>
            <p:cNvSpPr/>
            <p:nvPr/>
          </p:nvSpPr>
          <p:spPr>
            <a:xfrm rot="10800000">
              <a:off x="-200557" y="6372316"/>
              <a:ext cx="83331" cy="83181"/>
            </a:xfrm>
            <a:custGeom>
              <a:avLst/>
              <a:gdLst/>
              <a:ahLst/>
              <a:cxnLst/>
              <a:rect l="l" t="t" r="r" b="b"/>
              <a:pathLst>
                <a:path w="1883" h="1883" extrusionOk="0">
                  <a:moveTo>
                    <a:pt x="941" y="1"/>
                  </a:moveTo>
                  <a:cubicBezTo>
                    <a:pt x="429" y="1"/>
                    <a:pt x="1" y="418"/>
                    <a:pt x="1" y="941"/>
                  </a:cubicBezTo>
                  <a:cubicBezTo>
                    <a:pt x="1" y="1465"/>
                    <a:pt x="429" y="1882"/>
                    <a:pt x="941" y="1882"/>
                  </a:cubicBezTo>
                  <a:cubicBezTo>
                    <a:pt x="1465" y="1882"/>
                    <a:pt x="1882" y="1465"/>
                    <a:pt x="1882" y="941"/>
                  </a:cubicBezTo>
                  <a:cubicBezTo>
                    <a:pt x="1882" y="418"/>
                    <a:pt x="1465" y="1"/>
                    <a:pt x="941" y="1"/>
                  </a:cubicBezTo>
                  <a:close/>
                </a:path>
              </a:pathLst>
            </a:custGeom>
            <a:solidFill>
              <a:srgbClr val="164259">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6" name="Google Shape;786;p22"/>
            <p:cNvSpPr/>
            <p:nvPr/>
          </p:nvSpPr>
          <p:spPr>
            <a:xfrm rot="10800000">
              <a:off x="-433423" y="6372316"/>
              <a:ext cx="83817" cy="83181"/>
            </a:xfrm>
            <a:custGeom>
              <a:avLst/>
              <a:gdLst/>
              <a:ahLst/>
              <a:cxnLst/>
              <a:rect l="l" t="t" r="r" b="b"/>
              <a:pathLst>
                <a:path w="1894" h="1883" extrusionOk="0">
                  <a:moveTo>
                    <a:pt x="953" y="1"/>
                  </a:moveTo>
                  <a:cubicBezTo>
                    <a:pt x="429" y="1"/>
                    <a:pt x="1" y="418"/>
                    <a:pt x="1" y="941"/>
                  </a:cubicBezTo>
                  <a:cubicBezTo>
                    <a:pt x="1" y="1465"/>
                    <a:pt x="429" y="1882"/>
                    <a:pt x="953" y="1882"/>
                  </a:cubicBezTo>
                  <a:cubicBezTo>
                    <a:pt x="1465" y="1882"/>
                    <a:pt x="1894" y="1465"/>
                    <a:pt x="1894" y="941"/>
                  </a:cubicBezTo>
                  <a:cubicBezTo>
                    <a:pt x="1894" y="418"/>
                    <a:pt x="1465" y="1"/>
                    <a:pt x="953" y="1"/>
                  </a:cubicBezTo>
                  <a:close/>
                </a:path>
              </a:pathLst>
            </a:custGeom>
            <a:solidFill>
              <a:srgbClr val="164259">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7" name="Google Shape;787;p22"/>
            <p:cNvSpPr/>
            <p:nvPr/>
          </p:nvSpPr>
          <p:spPr>
            <a:xfrm rot="10800000">
              <a:off x="1793271" y="6940888"/>
              <a:ext cx="83286" cy="83667"/>
            </a:xfrm>
            <a:custGeom>
              <a:avLst/>
              <a:gdLst/>
              <a:ahLst/>
              <a:cxnLst/>
              <a:rect l="l" t="t" r="r" b="b"/>
              <a:pathLst>
                <a:path w="1882" h="1894" extrusionOk="0">
                  <a:moveTo>
                    <a:pt x="941" y="0"/>
                  </a:moveTo>
                  <a:cubicBezTo>
                    <a:pt x="417" y="0"/>
                    <a:pt x="1" y="429"/>
                    <a:pt x="1" y="953"/>
                  </a:cubicBezTo>
                  <a:cubicBezTo>
                    <a:pt x="1" y="1465"/>
                    <a:pt x="417" y="1893"/>
                    <a:pt x="941" y="1893"/>
                  </a:cubicBezTo>
                  <a:cubicBezTo>
                    <a:pt x="1453" y="1893"/>
                    <a:pt x="1882" y="1465"/>
                    <a:pt x="1882" y="953"/>
                  </a:cubicBezTo>
                  <a:cubicBezTo>
                    <a:pt x="1882" y="429"/>
                    <a:pt x="1453" y="0"/>
                    <a:pt x="941" y="0"/>
                  </a:cubicBezTo>
                  <a:close/>
                </a:path>
              </a:pathLst>
            </a:custGeom>
            <a:solidFill>
              <a:srgbClr val="164259">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8" name="Google Shape;788;p22"/>
            <p:cNvSpPr/>
            <p:nvPr/>
          </p:nvSpPr>
          <p:spPr>
            <a:xfrm rot="10800000">
              <a:off x="1508716" y="6940888"/>
              <a:ext cx="83331" cy="83667"/>
            </a:xfrm>
            <a:custGeom>
              <a:avLst/>
              <a:gdLst/>
              <a:ahLst/>
              <a:cxnLst/>
              <a:rect l="l" t="t" r="r" b="b"/>
              <a:pathLst>
                <a:path w="1883" h="1894" extrusionOk="0">
                  <a:moveTo>
                    <a:pt x="942" y="0"/>
                  </a:moveTo>
                  <a:cubicBezTo>
                    <a:pt x="430" y="0"/>
                    <a:pt x="1" y="429"/>
                    <a:pt x="1" y="953"/>
                  </a:cubicBezTo>
                  <a:cubicBezTo>
                    <a:pt x="1" y="1465"/>
                    <a:pt x="430" y="1893"/>
                    <a:pt x="942" y="1893"/>
                  </a:cubicBezTo>
                  <a:cubicBezTo>
                    <a:pt x="1465" y="1893"/>
                    <a:pt x="1882" y="1465"/>
                    <a:pt x="1882" y="953"/>
                  </a:cubicBezTo>
                  <a:cubicBezTo>
                    <a:pt x="1882" y="429"/>
                    <a:pt x="1465" y="0"/>
                    <a:pt x="942" y="0"/>
                  </a:cubicBezTo>
                  <a:close/>
                </a:path>
              </a:pathLst>
            </a:custGeom>
            <a:solidFill>
              <a:srgbClr val="164259">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9" name="Google Shape;789;p22"/>
            <p:cNvSpPr/>
            <p:nvPr/>
          </p:nvSpPr>
          <p:spPr>
            <a:xfrm rot="10800000">
              <a:off x="1223675" y="6940888"/>
              <a:ext cx="83286" cy="83667"/>
            </a:xfrm>
            <a:custGeom>
              <a:avLst/>
              <a:gdLst/>
              <a:ahLst/>
              <a:cxnLst/>
              <a:rect l="l" t="t" r="r" b="b"/>
              <a:pathLst>
                <a:path w="1882" h="1894" extrusionOk="0">
                  <a:moveTo>
                    <a:pt x="941" y="0"/>
                  </a:moveTo>
                  <a:cubicBezTo>
                    <a:pt x="417" y="0"/>
                    <a:pt x="0" y="429"/>
                    <a:pt x="0" y="953"/>
                  </a:cubicBezTo>
                  <a:cubicBezTo>
                    <a:pt x="0" y="1465"/>
                    <a:pt x="417" y="1893"/>
                    <a:pt x="941" y="1893"/>
                  </a:cubicBezTo>
                  <a:cubicBezTo>
                    <a:pt x="1465" y="1893"/>
                    <a:pt x="1881" y="1465"/>
                    <a:pt x="1881" y="953"/>
                  </a:cubicBezTo>
                  <a:cubicBezTo>
                    <a:pt x="1881" y="429"/>
                    <a:pt x="1465" y="0"/>
                    <a:pt x="941" y="0"/>
                  </a:cubicBezTo>
                  <a:close/>
                </a:path>
              </a:pathLst>
            </a:custGeom>
            <a:solidFill>
              <a:srgbClr val="164259">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0" name="Google Shape;790;p22"/>
            <p:cNvSpPr/>
            <p:nvPr/>
          </p:nvSpPr>
          <p:spPr>
            <a:xfrm rot="10800000">
              <a:off x="938634" y="6940888"/>
              <a:ext cx="83817" cy="83667"/>
            </a:xfrm>
            <a:custGeom>
              <a:avLst/>
              <a:gdLst/>
              <a:ahLst/>
              <a:cxnLst/>
              <a:rect l="l" t="t" r="r" b="b"/>
              <a:pathLst>
                <a:path w="1894" h="1894" extrusionOk="0">
                  <a:moveTo>
                    <a:pt x="953" y="0"/>
                  </a:moveTo>
                  <a:cubicBezTo>
                    <a:pt x="429" y="0"/>
                    <a:pt x="1" y="429"/>
                    <a:pt x="1" y="953"/>
                  </a:cubicBezTo>
                  <a:cubicBezTo>
                    <a:pt x="1" y="1465"/>
                    <a:pt x="429" y="1893"/>
                    <a:pt x="953" y="1893"/>
                  </a:cubicBezTo>
                  <a:cubicBezTo>
                    <a:pt x="1465" y="1893"/>
                    <a:pt x="1894" y="1465"/>
                    <a:pt x="1894" y="953"/>
                  </a:cubicBezTo>
                  <a:cubicBezTo>
                    <a:pt x="1894" y="429"/>
                    <a:pt x="1465" y="0"/>
                    <a:pt x="953" y="0"/>
                  </a:cubicBezTo>
                  <a:close/>
                </a:path>
              </a:pathLst>
            </a:custGeom>
            <a:solidFill>
              <a:srgbClr val="164259">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1" name="Google Shape;791;p22"/>
            <p:cNvSpPr/>
            <p:nvPr/>
          </p:nvSpPr>
          <p:spPr>
            <a:xfrm rot="10800000">
              <a:off x="1793271" y="6656889"/>
              <a:ext cx="83286" cy="83137"/>
            </a:xfrm>
            <a:custGeom>
              <a:avLst/>
              <a:gdLst/>
              <a:ahLst/>
              <a:cxnLst/>
              <a:rect l="l" t="t" r="r" b="b"/>
              <a:pathLst>
                <a:path w="1882" h="1882" extrusionOk="0">
                  <a:moveTo>
                    <a:pt x="941" y="1"/>
                  </a:moveTo>
                  <a:cubicBezTo>
                    <a:pt x="417" y="1"/>
                    <a:pt x="1" y="429"/>
                    <a:pt x="1" y="941"/>
                  </a:cubicBezTo>
                  <a:cubicBezTo>
                    <a:pt x="1" y="1465"/>
                    <a:pt x="417" y="1882"/>
                    <a:pt x="941" y="1882"/>
                  </a:cubicBezTo>
                  <a:cubicBezTo>
                    <a:pt x="1453" y="1882"/>
                    <a:pt x="1882" y="1465"/>
                    <a:pt x="1882" y="941"/>
                  </a:cubicBezTo>
                  <a:cubicBezTo>
                    <a:pt x="1882" y="429"/>
                    <a:pt x="1453" y="1"/>
                    <a:pt x="941" y="1"/>
                  </a:cubicBezTo>
                  <a:close/>
                </a:path>
              </a:pathLst>
            </a:custGeom>
            <a:solidFill>
              <a:srgbClr val="164259">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2" name="Google Shape;792;p22"/>
            <p:cNvSpPr/>
            <p:nvPr/>
          </p:nvSpPr>
          <p:spPr>
            <a:xfrm rot="10800000">
              <a:off x="1508716" y="6656889"/>
              <a:ext cx="83331" cy="83137"/>
            </a:xfrm>
            <a:custGeom>
              <a:avLst/>
              <a:gdLst/>
              <a:ahLst/>
              <a:cxnLst/>
              <a:rect l="l" t="t" r="r" b="b"/>
              <a:pathLst>
                <a:path w="1883" h="1882" extrusionOk="0">
                  <a:moveTo>
                    <a:pt x="942" y="1"/>
                  </a:moveTo>
                  <a:cubicBezTo>
                    <a:pt x="430" y="1"/>
                    <a:pt x="1" y="429"/>
                    <a:pt x="1" y="941"/>
                  </a:cubicBezTo>
                  <a:cubicBezTo>
                    <a:pt x="1" y="1465"/>
                    <a:pt x="430" y="1882"/>
                    <a:pt x="942" y="1882"/>
                  </a:cubicBezTo>
                  <a:cubicBezTo>
                    <a:pt x="1465" y="1882"/>
                    <a:pt x="1882" y="1465"/>
                    <a:pt x="1882" y="941"/>
                  </a:cubicBezTo>
                  <a:cubicBezTo>
                    <a:pt x="1882" y="429"/>
                    <a:pt x="1465" y="1"/>
                    <a:pt x="942" y="1"/>
                  </a:cubicBezTo>
                  <a:close/>
                </a:path>
              </a:pathLst>
            </a:custGeom>
            <a:solidFill>
              <a:srgbClr val="164259">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3" name="Google Shape;793;p22"/>
            <p:cNvSpPr/>
            <p:nvPr/>
          </p:nvSpPr>
          <p:spPr>
            <a:xfrm rot="10800000">
              <a:off x="1223675" y="6656889"/>
              <a:ext cx="83286" cy="83137"/>
            </a:xfrm>
            <a:custGeom>
              <a:avLst/>
              <a:gdLst/>
              <a:ahLst/>
              <a:cxnLst/>
              <a:rect l="l" t="t" r="r" b="b"/>
              <a:pathLst>
                <a:path w="1882" h="1882" extrusionOk="0">
                  <a:moveTo>
                    <a:pt x="941" y="1"/>
                  </a:moveTo>
                  <a:cubicBezTo>
                    <a:pt x="417" y="1"/>
                    <a:pt x="0" y="429"/>
                    <a:pt x="0" y="941"/>
                  </a:cubicBezTo>
                  <a:cubicBezTo>
                    <a:pt x="0" y="1465"/>
                    <a:pt x="417" y="1882"/>
                    <a:pt x="941" y="1882"/>
                  </a:cubicBezTo>
                  <a:cubicBezTo>
                    <a:pt x="1465" y="1882"/>
                    <a:pt x="1881" y="1465"/>
                    <a:pt x="1881" y="941"/>
                  </a:cubicBezTo>
                  <a:cubicBezTo>
                    <a:pt x="1881" y="429"/>
                    <a:pt x="1465" y="1"/>
                    <a:pt x="941" y="1"/>
                  </a:cubicBezTo>
                  <a:close/>
                </a:path>
              </a:pathLst>
            </a:custGeom>
            <a:solidFill>
              <a:srgbClr val="164259">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4" name="Google Shape;794;p22"/>
            <p:cNvSpPr/>
            <p:nvPr/>
          </p:nvSpPr>
          <p:spPr>
            <a:xfrm rot="10800000">
              <a:off x="938634" y="6656889"/>
              <a:ext cx="83817" cy="83137"/>
            </a:xfrm>
            <a:custGeom>
              <a:avLst/>
              <a:gdLst/>
              <a:ahLst/>
              <a:cxnLst/>
              <a:rect l="l" t="t" r="r" b="b"/>
              <a:pathLst>
                <a:path w="1894" h="1882" extrusionOk="0">
                  <a:moveTo>
                    <a:pt x="953" y="1"/>
                  </a:moveTo>
                  <a:cubicBezTo>
                    <a:pt x="429" y="1"/>
                    <a:pt x="1" y="429"/>
                    <a:pt x="1" y="941"/>
                  </a:cubicBezTo>
                  <a:cubicBezTo>
                    <a:pt x="1" y="1465"/>
                    <a:pt x="429" y="1882"/>
                    <a:pt x="953" y="1882"/>
                  </a:cubicBezTo>
                  <a:cubicBezTo>
                    <a:pt x="1465" y="1882"/>
                    <a:pt x="1894" y="1465"/>
                    <a:pt x="1894" y="941"/>
                  </a:cubicBezTo>
                  <a:cubicBezTo>
                    <a:pt x="1894" y="429"/>
                    <a:pt x="1465" y="1"/>
                    <a:pt x="953" y="1"/>
                  </a:cubicBezTo>
                  <a:close/>
                </a:path>
              </a:pathLst>
            </a:custGeom>
            <a:solidFill>
              <a:srgbClr val="164259">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5" name="Google Shape;795;p22"/>
            <p:cNvSpPr/>
            <p:nvPr/>
          </p:nvSpPr>
          <p:spPr>
            <a:xfrm rot="10800000">
              <a:off x="1793271" y="6372316"/>
              <a:ext cx="83286" cy="83181"/>
            </a:xfrm>
            <a:custGeom>
              <a:avLst/>
              <a:gdLst/>
              <a:ahLst/>
              <a:cxnLst/>
              <a:rect l="l" t="t" r="r" b="b"/>
              <a:pathLst>
                <a:path w="1882" h="1883" extrusionOk="0">
                  <a:moveTo>
                    <a:pt x="941" y="1"/>
                  </a:moveTo>
                  <a:cubicBezTo>
                    <a:pt x="417" y="1"/>
                    <a:pt x="1" y="418"/>
                    <a:pt x="1" y="941"/>
                  </a:cubicBezTo>
                  <a:cubicBezTo>
                    <a:pt x="1" y="1465"/>
                    <a:pt x="417" y="1882"/>
                    <a:pt x="941" y="1882"/>
                  </a:cubicBezTo>
                  <a:cubicBezTo>
                    <a:pt x="1453" y="1882"/>
                    <a:pt x="1882" y="1465"/>
                    <a:pt x="1882" y="941"/>
                  </a:cubicBezTo>
                  <a:cubicBezTo>
                    <a:pt x="1882" y="418"/>
                    <a:pt x="1453" y="1"/>
                    <a:pt x="941" y="1"/>
                  </a:cubicBezTo>
                  <a:close/>
                </a:path>
              </a:pathLst>
            </a:custGeom>
            <a:solidFill>
              <a:srgbClr val="164259">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6" name="Google Shape;796;p22"/>
            <p:cNvSpPr/>
            <p:nvPr/>
          </p:nvSpPr>
          <p:spPr>
            <a:xfrm rot="10800000">
              <a:off x="1508716" y="6372316"/>
              <a:ext cx="83331" cy="83181"/>
            </a:xfrm>
            <a:custGeom>
              <a:avLst/>
              <a:gdLst/>
              <a:ahLst/>
              <a:cxnLst/>
              <a:rect l="l" t="t" r="r" b="b"/>
              <a:pathLst>
                <a:path w="1883" h="1883" extrusionOk="0">
                  <a:moveTo>
                    <a:pt x="942" y="1"/>
                  </a:moveTo>
                  <a:cubicBezTo>
                    <a:pt x="430" y="1"/>
                    <a:pt x="1" y="418"/>
                    <a:pt x="1" y="941"/>
                  </a:cubicBezTo>
                  <a:cubicBezTo>
                    <a:pt x="1" y="1465"/>
                    <a:pt x="430" y="1882"/>
                    <a:pt x="942" y="1882"/>
                  </a:cubicBezTo>
                  <a:cubicBezTo>
                    <a:pt x="1465" y="1882"/>
                    <a:pt x="1882" y="1465"/>
                    <a:pt x="1882" y="941"/>
                  </a:cubicBezTo>
                  <a:cubicBezTo>
                    <a:pt x="1882" y="418"/>
                    <a:pt x="1465" y="1"/>
                    <a:pt x="942" y="1"/>
                  </a:cubicBezTo>
                  <a:close/>
                </a:path>
              </a:pathLst>
            </a:custGeom>
            <a:solidFill>
              <a:srgbClr val="164259">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7" name="Google Shape;797;p22"/>
            <p:cNvSpPr/>
            <p:nvPr/>
          </p:nvSpPr>
          <p:spPr>
            <a:xfrm rot="10800000">
              <a:off x="1223675" y="6372316"/>
              <a:ext cx="83286" cy="83181"/>
            </a:xfrm>
            <a:custGeom>
              <a:avLst/>
              <a:gdLst/>
              <a:ahLst/>
              <a:cxnLst/>
              <a:rect l="l" t="t" r="r" b="b"/>
              <a:pathLst>
                <a:path w="1882" h="1883" extrusionOk="0">
                  <a:moveTo>
                    <a:pt x="941" y="1"/>
                  </a:moveTo>
                  <a:cubicBezTo>
                    <a:pt x="417" y="1"/>
                    <a:pt x="0" y="418"/>
                    <a:pt x="0" y="941"/>
                  </a:cubicBezTo>
                  <a:cubicBezTo>
                    <a:pt x="0" y="1465"/>
                    <a:pt x="417" y="1882"/>
                    <a:pt x="941" y="1882"/>
                  </a:cubicBezTo>
                  <a:cubicBezTo>
                    <a:pt x="1465" y="1882"/>
                    <a:pt x="1881" y="1465"/>
                    <a:pt x="1881" y="941"/>
                  </a:cubicBezTo>
                  <a:cubicBezTo>
                    <a:pt x="1881" y="418"/>
                    <a:pt x="1465" y="1"/>
                    <a:pt x="941" y="1"/>
                  </a:cubicBezTo>
                  <a:close/>
                </a:path>
              </a:pathLst>
            </a:custGeom>
            <a:solidFill>
              <a:srgbClr val="164259">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8" name="Google Shape;798;p22"/>
            <p:cNvSpPr/>
            <p:nvPr/>
          </p:nvSpPr>
          <p:spPr>
            <a:xfrm rot="10800000">
              <a:off x="938634" y="6372316"/>
              <a:ext cx="83817" cy="83181"/>
            </a:xfrm>
            <a:custGeom>
              <a:avLst/>
              <a:gdLst/>
              <a:ahLst/>
              <a:cxnLst/>
              <a:rect l="l" t="t" r="r" b="b"/>
              <a:pathLst>
                <a:path w="1894" h="1883" extrusionOk="0">
                  <a:moveTo>
                    <a:pt x="953" y="1"/>
                  </a:moveTo>
                  <a:cubicBezTo>
                    <a:pt x="429" y="1"/>
                    <a:pt x="1" y="418"/>
                    <a:pt x="1" y="941"/>
                  </a:cubicBezTo>
                  <a:cubicBezTo>
                    <a:pt x="1" y="1465"/>
                    <a:pt x="429" y="1882"/>
                    <a:pt x="953" y="1882"/>
                  </a:cubicBezTo>
                  <a:cubicBezTo>
                    <a:pt x="1465" y="1882"/>
                    <a:pt x="1894" y="1465"/>
                    <a:pt x="1894" y="941"/>
                  </a:cubicBezTo>
                  <a:cubicBezTo>
                    <a:pt x="1894" y="418"/>
                    <a:pt x="1465" y="1"/>
                    <a:pt x="953" y="1"/>
                  </a:cubicBezTo>
                  <a:close/>
                </a:path>
              </a:pathLst>
            </a:custGeom>
            <a:solidFill>
              <a:srgbClr val="164259">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99" name="Google Shape;799;p22"/>
          <p:cNvSpPr/>
          <p:nvPr/>
        </p:nvSpPr>
        <p:spPr>
          <a:xfrm>
            <a:off x="11086983" y="-526298"/>
            <a:ext cx="1744278" cy="1564843"/>
          </a:xfrm>
          <a:prstGeom prst="rect">
            <a:avLst/>
          </a:prstGeom>
          <a:blipFill rotWithShape="1">
            <a:blip r:embed="rId2">
              <a:alphaModFix amt="20000"/>
            </a:blip>
            <a:stretch>
              <a:fillRect/>
            </a:stretch>
          </a:blip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00" name="Google Shape;800;p22"/>
          <p:cNvSpPr>
            <a:spLocks noGrp="1"/>
          </p:cNvSpPr>
          <p:nvPr>
            <p:ph type="body" idx="1"/>
          </p:nvPr>
        </p:nvSpPr>
        <p:spPr>
          <a:xfrm>
            <a:off x="2687600" y="85725"/>
            <a:ext cx="6816800" cy="518148"/>
          </a:xfrm>
          <a:prstGeom prst="round1Rect">
            <a:avLst>
              <a:gd name="adj" fmla="val 29504"/>
            </a:avLst>
          </a:prstGeom>
          <a:solidFill>
            <a:schemeClr val="lt2"/>
          </a:solidFill>
          <a:ln>
            <a:noFill/>
          </a:ln>
        </p:spPr>
        <p:txBody>
          <a:bodyPr spcFirstLastPara="1" wrap="square" lIns="68575" tIns="72000" rIns="68575" bIns="34275" anchor="ctr" anchorCtr="0">
            <a:noAutofit/>
          </a:bodyPr>
          <a:lstStyle>
            <a:lvl1pPr marL="457200" marR="0" lvl="0" indent="-228600" algn="ctr" rtl="0">
              <a:lnSpc>
                <a:spcPct val="100000"/>
              </a:lnSpc>
              <a:spcBef>
                <a:spcPts val="0"/>
              </a:spcBef>
              <a:spcAft>
                <a:spcPts val="0"/>
              </a:spcAft>
              <a:buClr>
                <a:srgbClr val="000000"/>
              </a:buClr>
              <a:buSzPts val="1100"/>
              <a:buFont typeface="Arial"/>
              <a:buNone/>
              <a:defRPr sz="1600" b="0" i="0" u="none" strike="noStrike" cap="none">
                <a:solidFill>
                  <a:schemeClr val="lt1"/>
                </a:solidFill>
                <a:latin typeface="Poppins Medium"/>
                <a:ea typeface="Poppins Medium"/>
                <a:cs typeface="Poppins Medium"/>
                <a:sym typeface="Poppins Medium"/>
              </a:defRPr>
            </a:lvl1pPr>
            <a:lvl2pPr marL="914400" marR="0" lvl="1" indent="-228600"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9pPr>
          </a:lstStyle>
          <a:p>
            <a:endParaRPr/>
          </a:p>
        </p:txBody>
      </p:sp>
      <p:cxnSp>
        <p:nvCxnSpPr>
          <p:cNvPr id="801" name="Google Shape;801;p22"/>
          <p:cNvCxnSpPr/>
          <p:nvPr/>
        </p:nvCxnSpPr>
        <p:spPr>
          <a:xfrm>
            <a:off x="653600" y="1071547"/>
            <a:ext cx="10884800" cy="0"/>
          </a:xfrm>
          <a:prstGeom prst="straightConnector1">
            <a:avLst/>
          </a:prstGeom>
          <a:noFill/>
          <a:ln w="9525" cap="flat" cmpd="sng">
            <a:solidFill>
              <a:srgbClr val="CB3600"/>
            </a:solidFill>
            <a:prstDash val="dash"/>
            <a:round/>
            <a:headEnd type="none" w="sm" len="sm"/>
            <a:tailEnd type="none" w="sm" len="sm"/>
          </a:ln>
        </p:spPr>
      </p:cxnSp>
      <p:sp>
        <p:nvSpPr>
          <p:cNvPr id="802" name="Google Shape;802;p22"/>
          <p:cNvSpPr txBox="1">
            <a:spLocks noGrp="1"/>
          </p:cNvSpPr>
          <p:nvPr>
            <p:ph type="body" idx="2"/>
          </p:nvPr>
        </p:nvSpPr>
        <p:spPr>
          <a:xfrm>
            <a:off x="888600" y="679110"/>
            <a:ext cx="10414800" cy="317200"/>
          </a:xfrm>
          <a:prstGeom prst="rect">
            <a:avLst/>
          </a:prstGeom>
          <a:noFill/>
          <a:ln>
            <a:noFill/>
          </a:ln>
        </p:spPr>
        <p:txBody>
          <a:bodyPr spcFirstLastPara="1" wrap="square" lIns="68575" tIns="34275" rIns="68575" bIns="34275" anchor="ctr" anchorCtr="0">
            <a:noAutofit/>
          </a:bodyPr>
          <a:lstStyle>
            <a:lvl1pPr marL="457200" marR="0" lvl="0" indent="-228600" algn="ctr" rtl="0">
              <a:lnSpc>
                <a:spcPct val="100000"/>
              </a:lnSpc>
              <a:spcBef>
                <a:spcPts val="0"/>
              </a:spcBef>
              <a:spcAft>
                <a:spcPts val="0"/>
              </a:spcAft>
              <a:buClr>
                <a:srgbClr val="000000"/>
              </a:buClr>
              <a:buSzPts val="1100"/>
              <a:buFont typeface="Arial"/>
              <a:buNone/>
              <a:defRPr sz="1400" b="0" i="0" u="none" strike="noStrike" cap="none">
                <a:solidFill>
                  <a:schemeClr val="dk2"/>
                </a:solidFill>
                <a:latin typeface="Work Sans Regular Roman"/>
                <a:ea typeface="Work Sans Regular Roman"/>
                <a:cs typeface="Work Sans Regular Roman"/>
                <a:sym typeface="Work Sans"/>
              </a:defRPr>
            </a:lvl1pPr>
            <a:lvl2pPr marL="914400" marR="0" lvl="1" indent="-228600"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100"/>
              <a:buFont typeface="Arial"/>
              <a:buNone/>
              <a:defRPr sz="1467" b="0" i="0" u="none" strike="noStrike" cap="none">
                <a:solidFill>
                  <a:srgbClr val="000000"/>
                </a:solidFill>
                <a:latin typeface="Arial"/>
                <a:ea typeface="Arial"/>
                <a:cs typeface="Arial"/>
                <a:sym typeface="Arial"/>
              </a:defRPr>
            </a:lvl9pPr>
          </a:lstStyle>
          <a:p>
            <a:endParaRPr/>
          </a:p>
        </p:txBody>
      </p:sp>
      <p:pic>
        <p:nvPicPr>
          <p:cNvPr id="4" name="Picture 2" descr="Amaravati - People's Capital of Andhra Pradesh - Official Logo of the  Government of Andhra Pradesh | Facebook">
            <a:extLst>
              <a:ext uri="{FF2B5EF4-FFF2-40B4-BE49-F238E27FC236}">
                <a16:creationId xmlns:a16="http://schemas.microsoft.com/office/drawing/2014/main" id="{1754F4C3-9D56-4B99-0D77-37728A4E08EB}"/>
              </a:ext>
            </a:extLst>
          </p:cNvPr>
          <p:cNvPicPr>
            <a:picLocks noChangeAspect="1" noChangeArrowheads="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9155" y="41605"/>
            <a:ext cx="820941" cy="889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01310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p:cSld name="1_Title and Content">
    <p:bg>
      <p:bgPr>
        <a:solidFill>
          <a:schemeClr val="lt2"/>
        </a:solidFill>
        <a:effectLst/>
      </p:bgPr>
    </p:bg>
    <p:spTree>
      <p:nvGrpSpPr>
        <p:cNvPr id="1" name="Shape 1185"/>
        <p:cNvGrpSpPr/>
        <p:nvPr/>
      </p:nvGrpSpPr>
      <p:grpSpPr>
        <a:xfrm>
          <a:off x="0" y="0"/>
          <a:ext cx="0" cy="0"/>
          <a:chOff x="0" y="0"/>
          <a:chExt cx="0" cy="0"/>
        </a:xfrm>
      </p:grpSpPr>
      <p:sp>
        <p:nvSpPr>
          <p:cNvPr id="1186" name="Google Shape;1186;p35"/>
          <p:cNvSpPr/>
          <p:nvPr/>
        </p:nvSpPr>
        <p:spPr>
          <a:xfrm>
            <a:off x="1359857" y="1189782"/>
            <a:ext cx="9248802" cy="6703302"/>
          </a:xfrm>
          <a:custGeom>
            <a:avLst/>
            <a:gdLst/>
            <a:ahLst/>
            <a:cxnLst/>
            <a:rect l="l" t="t" r="r" b="b"/>
            <a:pathLst>
              <a:path w="289091" h="209526" extrusionOk="0">
                <a:moveTo>
                  <a:pt x="148837" y="1"/>
                </a:moveTo>
                <a:cubicBezTo>
                  <a:pt x="141742" y="1"/>
                  <a:pt x="134604" y="788"/>
                  <a:pt x="127468" y="2165"/>
                </a:cubicBezTo>
                <a:cubicBezTo>
                  <a:pt x="112941" y="4965"/>
                  <a:pt x="100810" y="16680"/>
                  <a:pt x="91728" y="27934"/>
                </a:cubicBezTo>
                <a:cubicBezTo>
                  <a:pt x="77946" y="45017"/>
                  <a:pt x="69297" y="65455"/>
                  <a:pt x="55729" y="82687"/>
                </a:cubicBezTo>
                <a:cubicBezTo>
                  <a:pt x="35648" y="108197"/>
                  <a:pt x="0" y="136526"/>
                  <a:pt x="13426" y="173189"/>
                </a:cubicBezTo>
                <a:cubicBezTo>
                  <a:pt x="24129" y="202416"/>
                  <a:pt x="56798" y="208751"/>
                  <a:pt x="84363" y="209495"/>
                </a:cubicBezTo>
                <a:cubicBezTo>
                  <a:pt x="85120" y="209515"/>
                  <a:pt x="85871" y="209525"/>
                  <a:pt x="86617" y="209525"/>
                </a:cubicBezTo>
                <a:cubicBezTo>
                  <a:pt x="123140" y="209525"/>
                  <a:pt x="146099" y="185464"/>
                  <a:pt x="164640" y="185464"/>
                </a:cubicBezTo>
                <a:cubicBezTo>
                  <a:pt x="178412" y="185464"/>
                  <a:pt x="192554" y="194152"/>
                  <a:pt x="205277" y="198540"/>
                </a:cubicBezTo>
                <a:cubicBezTo>
                  <a:pt x="215369" y="202020"/>
                  <a:pt x="226687" y="204611"/>
                  <a:pt x="237542" y="204611"/>
                </a:cubicBezTo>
                <a:cubicBezTo>
                  <a:pt x="252904" y="204611"/>
                  <a:pt x="267337" y="199421"/>
                  <a:pt x="276053" y="184216"/>
                </a:cubicBezTo>
                <a:cubicBezTo>
                  <a:pt x="289091" y="161471"/>
                  <a:pt x="284279" y="132895"/>
                  <a:pt x="269440" y="112377"/>
                </a:cubicBezTo>
                <a:cubicBezTo>
                  <a:pt x="253335" y="90105"/>
                  <a:pt x="230389" y="73540"/>
                  <a:pt x="218820" y="47928"/>
                </a:cubicBezTo>
                <a:cubicBezTo>
                  <a:pt x="209910" y="28205"/>
                  <a:pt x="199143" y="13000"/>
                  <a:pt x="178149" y="5133"/>
                </a:cubicBezTo>
                <a:cubicBezTo>
                  <a:pt x="168540" y="1532"/>
                  <a:pt x="158730" y="1"/>
                  <a:pt x="148837"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187" name="Google Shape;1187;p35"/>
          <p:cNvPicPr preferRelativeResize="0"/>
          <p:nvPr/>
        </p:nvPicPr>
        <p:blipFill rotWithShape="1">
          <a:blip r:embed="rId2">
            <a:alphaModFix/>
          </a:blip>
          <a:srcRect r="86478"/>
          <a:stretch/>
        </p:blipFill>
        <p:spPr>
          <a:xfrm>
            <a:off x="5528206" y="1422535"/>
            <a:ext cx="1135588" cy="1181487"/>
          </a:xfrm>
          <a:prstGeom prst="rect">
            <a:avLst/>
          </a:prstGeom>
          <a:noFill/>
          <a:ln>
            <a:noFill/>
          </a:ln>
        </p:spPr>
      </p:pic>
    </p:spTree>
    <p:extLst>
      <p:ext uri="{BB962C8B-B14F-4D97-AF65-F5344CB8AC3E}">
        <p14:creationId xmlns:p14="http://schemas.microsoft.com/office/powerpoint/2010/main" val="5805270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52CBD7-A272-C1E8-65BB-993C3EEC4C54}"/>
              </a:ext>
            </a:extLst>
          </p:cNvPr>
          <p:cNvSpPr>
            <a:spLocks noGrp="1"/>
          </p:cNvSpPr>
          <p:nvPr>
            <p:ph type="dt" sz="half" idx="10"/>
          </p:nvPr>
        </p:nvSpPr>
        <p:spPr/>
        <p:txBody>
          <a:bodyPr/>
          <a:lstStyle/>
          <a:p>
            <a:fld id="{B08D3F0E-F419-854A-A759-A79951D18DC2}" type="datetimeFigureOut">
              <a:rPr lang="en-US" smtClean="0"/>
              <a:t>6/17/2023</a:t>
            </a:fld>
            <a:endParaRPr lang="en-US"/>
          </a:p>
        </p:txBody>
      </p:sp>
      <p:sp>
        <p:nvSpPr>
          <p:cNvPr id="3" name="Footer Placeholder 2">
            <a:extLst>
              <a:ext uri="{FF2B5EF4-FFF2-40B4-BE49-F238E27FC236}">
                <a16:creationId xmlns:a16="http://schemas.microsoft.com/office/drawing/2014/main" id="{2873303B-19DD-52B3-2171-073EFBFABF2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BDFB026-EFD0-0A72-DC46-531168E48CBD}"/>
              </a:ext>
            </a:extLst>
          </p:cNvPr>
          <p:cNvSpPr>
            <a:spLocks noGrp="1"/>
          </p:cNvSpPr>
          <p:nvPr>
            <p:ph type="sldNum" sz="quarter" idx="12"/>
          </p:nvPr>
        </p:nvSpPr>
        <p:spPr/>
        <p:txBody>
          <a:bodyPr/>
          <a:lstStyle/>
          <a:p>
            <a:fld id="{E89DDC7E-C61A-2F4F-9450-DE9FDA81508B}" type="slidenum">
              <a:rPr lang="en-US" smtClean="0"/>
              <a:t>‹#›</a:t>
            </a:fld>
            <a:endParaRPr lang="en-US"/>
          </a:p>
        </p:txBody>
      </p:sp>
    </p:spTree>
    <p:extLst>
      <p:ext uri="{BB962C8B-B14F-4D97-AF65-F5344CB8AC3E}">
        <p14:creationId xmlns:p14="http://schemas.microsoft.com/office/powerpoint/2010/main" val="2181225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EA8D09-9F27-9DC9-1E22-76979917C393}"/>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73FCD850-D4F6-6946-E807-B8A5B5CC3B2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0E26BCCC-410F-0D3D-7C40-E7974CC1E910}"/>
              </a:ext>
            </a:extLst>
          </p:cNvPr>
          <p:cNvSpPr>
            <a:spLocks noGrp="1"/>
          </p:cNvSpPr>
          <p:nvPr>
            <p:ph type="dt" sz="half" idx="10"/>
          </p:nvPr>
        </p:nvSpPr>
        <p:spPr/>
        <p:txBody>
          <a:bodyPr/>
          <a:lstStyle/>
          <a:p>
            <a:fld id="{A561FFA9-11DA-495A-8A7B-48710C1FB52B}" type="datetimeFigureOut">
              <a:rPr lang="en-IN" smtClean="0"/>
              <a:t>17-06-2023</a:t>
            </a:fld>
            <a:endParaRPr lang="en-IN"/>
          </a:p>
        </p:txBody>
      </p:sp>
      <p:sp>
        <p:nvSpPr>
          <p:cNvPr id="5" name="Footer Placeholder 4">
            <a:extLst>
              <a:ext uri="{FF2B5EF4-FFF2-40B4-BE49-F238E27FC236}">
                <a16:creationId xmlns:a16="http://schemas.microsoft.com/office/drawing/2014/main" id="{BDA25D8E-1BD1-9AFA-1304-147423C10331}"/>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A037E531-B36E-FE5F-8253-C8CB2817E641}"/>
              </a:ext>
            </a:extLst>
          </p:cNvPr>
          <p:cNvSpPr>
            <a:spLocks noGrp="1"/>
          </p:cNvSpPr>
          <p:nvPr>
            <p:ph type="sldNum" sz="quarter" idx="12"/>
          </p:nvPr>
        </p:nvSpPr>
        <p:spPr/>
        <p:txBody>
          <a:bodyPr/>
          <a:lstStyle/>
          <a:p>
            <a:fld id="{DA1A1039-4B66-4A5B-A5AF-8E2CDF7C1875}" type="slidenum">
              <a:rPr lang="en-IN" smtClean="0"/>
              <a:t>‹#›</a:t>
            </a:fld>
            <a:endParaRPr lang="en-IN"/>
          </a:p>
        </p:txBody>
      </p:sp>
    </p:spTree>
    <p:extLst>
      <p:ext uri="{BB962C8B-B14F-4D97-AF65-F5344CB8AC3E}">
        <p14:creationId xmlns:p14="http://schemas.microsoft.com/office/powerpoint/2010/main" val="1978132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02FC9-611D-1112-0783-48F7913EB4A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CC33B0A4-0E3D-42A3-3EE8-48902655A48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E989038-57CD-95C2-DF7B-9C9B8D99F6EC}"/>
              </a:ext>
            </a:extLst>
          </p:cNvPr>
          <p:cNvSpPr>
            <a:spLocks noGrp="1"/>
          </p:cNvSpPr>
          <p:nvPr>
            <p:ph type="dt" sz="half" idx="10"/>
          </p:nvPr>
        </p:nvSpPr>
        <p:spPr/>
        <p:txBody>
          <a:bodyPr/>
          <a:lstStyle/>
          <a:p>
            <a:fld id="{A561FFA9-11DA-495A-8A7B-48710C1FB52B}" type="datetimeFigureOut">
              <a:rPr lang="en-IN" smtClean="0"/>
              <a:t>17-06-2023</a:t>
            </a:fld>
            <a:endParaRPr lang="en-IN"/>
          </a:p>
        </p:txBody>
      </p:sp>
      <p:sp>
        <p:nvSpPr>
          <p:cNvPr id="5" name="Footer Placeholder 4">
            <a:extLst>
              <a:ext uri="{FF2B5EF4-FFF2-40B4-BE49-F238E27FC236}">
                <a16:creationId xmlns:a16="http://schemas.microsoft.com/office/drawing/2014/main" id="{1A0241B3-B282-3EDA-D167-0ADDA8B25A1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B73E892-9699-7817-A05A-112E752FC6BF}"/>
              </a:ext>
            </a:extLst>
          </p:cNvPr>
          <p:cNvSpPr>
            <a:spLocks noGrp="1"/>
          </p:cNvSpPr>
          <p:nvPr>
            <p:ph type="sldNum" sz="quarter" idx="12"/>
          </p:nvPr>
        </p:nvSpPr>
        <p:spPr/>
        <p:txBody>
          <a:bodyPr/>
          <a:lstStyle/>
          <a:p>
            <a:fld id="{DA1A1039-4B66-4A5B-A5AF-8E2CDF7C1875}" type="slidenum">
              <a:rPr lang="en-IN" smtClean="0"/>
              <a:t>‹#›</a:t>
            </a:fld>
            <a:endParaRPr lang="en-IN"/>
          </a:p>
        </p:txBody>
      </p:sp>
    </p:spTree>
    <p:extLst>
      <p:ext uri="{BB962C8B-B14F-4D97-AF65-F5344CB8AC3E}">
        <p14:creationId xmlns:p14="http://schemas.microsoft.com/office/powerpoint/2010/main" val="2009687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3F0B2-EEF4-A6C0-8A20-27FC891C814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A54A1EBC-D95A-7E06-3321-CB5E3FE8BD9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CD96EEF2-D8AE-EAE3-F465-00C050589CC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7AEC9807-C89E-4108-5848-FC3E6D7DBCFE}"/>
              </a:ext>
            </a:extLst>
          </p:cNvPr>
          <p:cNvSpPr>
            <a:spLocks noGrp="1"/>
          </p:cNvSpPr>
          <p:nvPr>
            <p:ph type="dt" sz="half" idx="10"/>
          </p:nvPr>
        </p:nvSpPr>
        <p:spPr/>
        <p:txBody>
          <a:bodyPr/>
          <a:lstStyle/>
          <a:p>
            <a:fld id="{A561FFA9-11DA-495A-8A7B-48710C1FB52B}" type="datetimeFigureOut">
              <a:rPr lang="en-IN" smtClean="0"/>
              <a:t>17-06-2023</a:t>
            </a:fld>
            <a:endParaRPr lang="en-IN"/>
          </a:p>
        </p:txBody>
      </p:sp>
      <p:sp>
        <p:nvSpPr>
          <p:cNvPr id="6" name="Footer Placeholder 5">
            <a:extLst>
              <a:ext uri="{FF2B5EF4-FFF2-40B4-BE49-F238E27FC236}">
                <a16:creationId xmlns:a16="http://schemas.microsoft.com/office/drawing/2014/main" id="{DF42B7F5-161A-2848-005D-72F55118D15D}"/>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1A5DE859-87DC-15B4-1C11-62544C98BA62}"/>
              </a:ext>
            </a:extLst>
          </p:cNvPr>
          <p:cNvSpPr>
            <a:spLocks noGrp="1"/>
          </p:cNvSpPr>
          <p:nvPr>
            <p:ph type="sldNum" sz="quarter" idx="12"/>
          </p:nvPr>
        </p:nvSpPr>
        <p:spPr/>
        <p:txBody>
          <a:bodyPr/>
          <a:lstStyle/>
          <a:p>
            <a:fld id="{DA1A1039-4B66-4A5B-A5AF-8E2CDF7C1875}" type="slidenum">
              <a:rPr lang="en-IN" smtClean="0"/>
              <a:t>‹#›</a:t>
            </a:fld>
            <a:endParaRPr lang="en-IN"/>
          </a:p>
        </p:txBody>
      </p:sp>
    </p:spTree>
    <p:extLst>
      <p:ext uri="{BB962C8B-B14F-4D97-AF65-F5344CB8AC3E}">
        <p14:creationId xmlns:p14="http://schemas.microsoft.com/office/powerpoint/2010/main" val="3733475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E3A30-FA41-433F-F6FF-6B8A31A77424}"/>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A0A5BD74-57FE-3B79-96E1-045B62F7178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1E649F1-8A7A-C124-22BC-DB796453A5F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7F74ACFF-FB50-7354-1845-33971B29505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AB6D033-E342-5E3B-06A2-CB6124A3923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90219960-2ADC-DCF5-AEBA-628D14B2E1CF}"/>
              </a:ext>
            </a:extLst>
          </p:cNvPr>
          <p:cNvSpPr>
            <a:spLocks noGrp="1"/>
          </p:cNvSpPr>
          <p:nvPr>
            <p:ph type="dt" sz="half" idx="10"/>
          </p:nvPr>
        </p:nvSpPr>
        <p:spPr/>
        <p:txBody>
          <a:bodyPr/>
          <a:lstStyle/>
          <a:p>
            <a:fld id="{A561FFA9-11DA-495A-8A7B-48710C1FB52B}" type="datetimeFigureOut">
              <a:rPr lang="en-IN" smtClean="0"/>
              <a:t>17-06-2023</a:t>
            </a:fld>
            <a:endParaRPr lang="en-IN"/>
          </a:p>
        </p:txBody>
      </p:sp>
      <p:sp>
        <p:nvSpPr>
          <p:cNvPr id="8" name="Footer Placeholder 7">
            <a:extLst>
              <a:ext uri="{FF2B5EF4-FFF2-40B4-BE49-F238E27FC236}">
                <a16:creationId xmlns:a16="http://schemas.microsoft.com/office/drawing/2014/main" id="{AACCED9F-6A50-2597-A423-630E51848CD1}"/>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F634532C-CF09-0E0B-051F-41C9DF57D644}"/>
              </a:ext>
            </a:extLst>
          </p:cNvPr>
          <p:cNvSpPr>
            <a:spLocks noGrp="1"/>
          </p:cNvSpPr>
          <p:nvPr>
            <p:ph type="sldNum" sz="quarter" idx="12"/>
          </p:nvPr>
        </p:nvSpPr>
        <p:spPr/>
        <p:txBody>
          <a:bodyPr/>
          <a:lstStyle/>
          <a:p>
            <a:fld id="{DA1A1039-4B66-4A5B-A5AF-8E2CDF7C1875}" type="slidenum">
              <a:rPr lang="en-IN" smtClean="0"/>
              <a:t>‹#›</a:t>
            </a:fld>
            <a:endParaRPr lang="en-IN"/>
          </a:p>
        </p:txBody>
      </p:sp>
    </p:spTree>
    <p:extLst>
      <p:ext uri="{BB962C8B-B14F-4D97-AF65-F5344CB8AC3E}">
        <p14:creationId xmlns:p14="http://schemas.microsoft.com/office/powerpoint/2010/main" val="2851404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2640B3-3805-C24B-376F-DF49773E08B8}"/>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05EB9E2B-DF05-E36F-AC9D-E3714C6A0FBE}"/>
              </a:ext>
            </a:extLst>
          </p:cNvPr>
          <p:cNvSpPr>
            <a:spLocks noGrp="1"/>
          </p:cNvSpPr>
          <p:nvPr>
            <p:ph type="dt" sz="half" idx="10"/>
          </p:nvPr>
        </p:nvSpPr>
        <p:spPr/>
        <p:txBody>
          <a:bodyPr/>
          <a:lstStyle/>
          <a:p>
            <a:fld id="{A561FFA9-11DA-495A-8A7B-48710C1FB52B}" type="datetimeFigureOut">
              <a:rPr lang="en-IN" smtClean="0"/>
              <a:t>17-06-2023</a:t>
            </a:fld>
            <a:endParaRPr lang="en-IN"/>
          </a:p>
        </p:txBody>
      </p:sp>
      <p:sp>
        <p:nvSpPr>
          <p:cNvPr id="4" name="Footer Placeholder 3">
            <a:extLst>
              <a:ext uri="{FF2B5EF4-FFF2-40B4-BE49-F238E27FC236}">
                <a16:creationId xmlns:a16="http://schemas.microsoft.com/office/drawing/2014/main" id="{1BE5CB44-D4CB-A170-6C57-78CB9A36A653}"/>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D02610F4-A858-619F-D1D4-E3DF0765B160}"/>
              </a:ext>
            </a:extLst>
          </p:cNvPr>
          <p:cNvSpPr>
            <a:spLocks noGrp="1"/>
          </p:cNvSpPr>
          <p:nvPr>
            <p:ph type="sldNum" sz="quarter" idx="12"/>
          </p:nvPr>
        </p:nvSpPr>
        <p:spPr/>
        <p:txBody>
          <a:bodyPr/>
          <a:lstStyle/>
          <a:p>
            <a:fld id="{DA1A1039-4B66-4A5B-A5AF-8E2CDF7C1875}" type="slidenum">
              <a:rPr lang="en-IN" smtClean="0"/>
              <a:t>‹#›</a:t>
            </a:fld>
            <a:endParaRPr lang="en-IN"/>
          </a:p>
        </p:txBody>
      </p:sp>
    </p:spTree>
    <p:extLst>
      <p:ext uri="{BB962C8B-B14F-4D97-AF65-F5344CB8AC3E}">
        <p14:creationId xmlns:p14="http://schemas.microsoft.com/office/powerpoint/2010/main" val="2314579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B3D2CB-ADEB-A9FD-2D3B-DD805D16182F}"/>
              </a:ext>
            </a:extLst>
          </p:cNvPr>
          <p:cNvSpPr>
            <a:spLocks noGrp="1"/>
          </p:cNvSpPr>
          <p:nvPr>
            <p:ph type="dt" sz="half" idx="10"/>
          </p:nvPr>
        </p:nvSpPr>
        <p:spPr/>
        <p:txBody>
          <a:bodyPr/>
          <a:lstStyle/>
          <a:p>
            <a:fld id="{A561FFA9-11DA-495A-8A7B-48710C1FB52B}" type="datetimeFigureOut">
              <a:rPr lang="en-IN" smtClean="0"/>
              <a:t>17-06-2023</a:t>
            </a:fld>
            <a:endParaRPr lang="en-IN"/>
          </a:p>
        </p:txBody>
      </p:sp>
      <p:sp>
        <p:nvSpPr>
          <p:cNvPr id="3" name="Footer Placeholder 2">
            <a:extLst>
              <a:ext uri="{FF2B5EF4-FFF2-40B4-BE49-F238E27FC236}">
                <a16:creationId xmlns:a16="http://schemas.microsoft.com/office/drawing/2014/main" id="{F91F5EDA-C646-3564-FC46-F0EA4FA85A88}"/>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1EACFC30-7F84-AC84-26D2-5B48EB472208}"/>
              </a:ext>
            </a:extLst>
          </p:cNvPr>
          <p:cNvSpPr>
            <a:spLocks noGrp="1"/>
          </p:cNvSpPr>
          <p:nvPr>
            <p:ph type="sldNum" sz="quarter" idx="12"/>
          </p:nvPr>
        </p:nvSpPr>
        <p:spPr/>
        <p:txBody>
          <a:bodyPr/>
          <a:lstStyle/>
          <a:p>
            <a:fld id="{DA1A1039-4B66-4A5B-A5AF-8E2CDF7C1875}" type="slidenum">
              <a:rPr lang="en-IN" smtClean="0"/>
              <a:t>‹#›</a:t>
            </a:fld>
            <a:endParaRPr lang="en-IN"/>
          </a:p>
        </p:txBody>
      </p:sp>
    </p:spTree>
    <p:extLst>
      <p:ext uri="{BB962C8B-B14F-4D97-AF65-F5344CB8AC3E}">
        <p14:creationId xmlns:p14="http://schemas.microsoft.com/office/powerpoint/2010/main" val="8232470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0EDE6E-5AE1-4BD9-467B-4C74A2BD3E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FC2850F0-8097-3DBD-BABA-A54D010D45B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05F89395-D960-D9C9-9B86-1A844E4FBF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65EB11-CC5E-3424-9D0E-F8EE44A81740}"/>
              </a:ext>
            </a:extLst>
          </p:cNvPr>
          <p:cNvSpPr>
            <a:spLocks noGrp="1"/>
          </p:cNvSpPr>
          <p:nvPr>
            <p:ph type="dt" sz="half" idx="10"/>
          </p:nvPr>
        </p:nvSpPr>
        <p:spPr/>
        <p:txBody>
          <a:bodyPr/>
          <a:lstStyle/>
          <a:p>
            <a:fld id="{A561FFA9-11DA-495A-8A7B-48710C1FB52B}" type="datetimeFigureOut">
              <a:rPr lang="en-IN" smtClean="0"/>
              <a:t>17-06-2023</a:t>
            </a:fld>
            <a:endParaRPr lang="en-IN"/>
          </a:p>
        </p:txBody>
      </p:sp>
      <p:sp>
        <p:nvSpPr>
          <p:cNvPr id="6" name="Footer Placeholder 5">
            <a:extLst>
              <a:ext uri="{FF2B5EF4-FFF2-40B4-BE49-F238E27FC236}">
                <a16:creationId xmlns:a16="http://schemas.microsoft.com/office/drawing/2014/main" id="{9A12A55B-3503-FBBD-0F7D-D24D3F03C302}"/>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0A9C70FB-BFFE-CFCC-0E8F-35A6AC7C36D4}"/>
              </a:ext>
            </a:extLst>
          </p:cNvPr>
          <p:cNvSpPr>
            <a:spLocks noGrp="1"/>
          </p:cNvSpPr>
          <p:nvPr>
            <p:ph type="sldNum" sz="quarter" idx="12"/>
          </p:nvPr>
        </p:nvSpPr>
        <p:spPr/>
        <p:txBody>
          <a:bodyPr/>
          <a:lstStyle/>
          <a:p>
            <a:fld id="{DA1A1039-4B66-4A5B-A5AF-8E2CDF7C1875}" type="slidenum">
              <a:rPr lang="en-IN" smtClean="0"/>
              <a:t>‹#›</a:t>
            </a:fld>
            <a:endParaRPr lang="en-IN"/>
          </a:p>
        </p:txBody>
      </p:sp>
    </p:spTree>
    <p:extLst>
      <p:ext uri="{BB962C8B-B14F-4D97-AF65-F5344CB8AC3E}">
        <p14:creationId xmlns:p14="http://schemas.microsoft.com/office/powerpoint/2010/main" val="1518504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8C102-33F7-3C7A-2717-99A22FA9CA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57C1C5A4-FE01-BAD2-7A27-90D7BD45183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245E03F9-364E-49AB-3120-8539DA9FD4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20C6EE-1E5D-08A9-10F2-D1BA765BB070}"/>
              </a:ext>
            </a:extLst>
          </p:cNvPr>
          <p:cNvSpPr>
            <a:spLocks noGrp="1"/>
          </p:cNvSpPr>
          <p:nvPr>
            <p:ph type="dt" sz="half" idx="10"/>
          </p:nvPr>
        </p:nvSpPr>
        <p:spPr/>
        <p:txBody>
          <a:bodyPr/>
          <a:lstStyle/>
          <a:p>
            <a:fld id="{A561FFA9-11DA-495A-8A7B-48710C1FB52B}" type="datetimeFigureOut">
              <a:rPr lang="en-IN" smtClean="0"/>
              <a:t>17-06-2023</a:t>
            </a:fld>
            <a:endParaRPr lang="en-IN"/>
          </a:p>
        </p:txBody>
      </p:sp>
      <p:sp>
        <p:nvSpPr>
          <p:cNvPr id="6" name="Footer Placeholder 5">
            <a:extLst>
              <a:ext uri="{FF2B5EF4-FFF2-40B4-BE49-F238E27FC236}">
                <a16:creationId xmlns:a16="http://schemas.microsoft.com/office/drawing/2014/main" id="{4A8D33FA-E2B7-F7E5-0FEC-B4EBC66923D8}"/>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D5C34E56-D975-E1EF-78C9-0CF418518749}"/>
              </a:ext>
            </a:extLst>
          </p:cNvPr>
          <p:cNvSpPr>
            <a:spLocks noGrp="1"/>
          </p:cNvSpPr>
          <p:nvPr>
            <p:ph type="sldNum" sz="quarter" idx="12"/>
          </p:nvPr>
        </p:nvSpPr>
        <p:spPr/>
        <p:txBody>
          <a:bodyPr/>
          <a:lstStyle/>
          <a:p>
            <a:fld id="{DA1A1039-4B66-4A5B-A5AF-8E2CDF7C1875}" type="slidenum">
              <a:rPr lang="en-IN" smtClean="0"/>
              <a:t>‹#›</a:t>
            </a:fld>
            <a:endParaRPr lang="en-IN"/>
          </a:p>
        </p:txBody>
      </p:sp>
    </p:spTree>
    <p:extLst>
      <p:ext uri="{BB962C8B-B14F-4D97-AF65-F5344CB8AC3E}">
        <p14:creationId xmlns:p14="http://schemas.microsoft.com/office/powerpoint/2010/main" val="20911648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3AFFC4F-C64D-724A-28CA-346656D7F60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B51BCAC4-CFC6-5E99-1DBE-0D0BCEDDDA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C1F99C93-A235-8B0F-8B62-22F2C3BCEB7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61FFA9-11DA-495A-8A7B-48710C1FB52B}" type="datetimeFigureOut">
              <a:rPr lang="en-IN" smtClean="0"/>
              <a:t>17-06-2023</a:t>
            </a:fld>
            <a:endParaRPr lang="en-IN"/>
          </a:p>
        </p:txBody>
      </p:sp>
      <p:sp>
        <p:nvSpPr>
          <p:cNvPr id="5" name="Footer Placeholder 4">
            <a:extLst>
              <a:ext uri="{FF2B5EF4-FFF2-40B4-BE49-F238E27FC236}">
                <a16:creationId xmlns:a16="http://schemas.microsoft.com/office/drawing/2014/main" id="{EB88B1B2-6E34-DA3C-1EAE-8A2B011A19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7ECFCE88-190E-0F28-C734-0C09C5FB47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1A1039-4B66-4A5B-A5AF-8E2CDF7C1875}" type="slidenum">
              <a:rPr lang="en-IN" smtClean="0"/>
              <a:t>‹#›</a:t>
            </a:fld>
            <a:endParaRPr lang="en-IN"/>
          </a:p>
        </p:txBody>
      </p:sp>
    </p:spTree>
    <p:extLst>
      <p:ext uri="{BB962C8B-B14F-4D97-AF65-F5344CB8AC3E}">
        <p14:creationId xmlns:p14="http://schemas.microsoft.com/office/powerpoint/2010/main" val="1349105082"/>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68"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5"/>
          <p:cNvSpPr txBox="1"/>
          <p:nvPr/>
        </p:nvSpPr>
        <p:spPr>
          <a:xfrm>
            <a:off x="11342516" y="6541633"/>
            <a:ext cx="849484" cy="33870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rgbClr val="000000"/>
              </a:buClr>
              <a:buSzPts val="1600"/>
              <a:buFont typeface="Arial"/>
              <a:buNone/>
            </a:pPr>
            <a:r>
              <a:rPr lang="en-IN" sz="1200" b="0" i="0" u="none" strike="noStrike" cap="none">
                <a:solidFill>
                  <a:srgbClr val="BFBFBF"/>
                </a:solidFill>
                <a:latin typeface="Work Sans Regular Roman"/>
                <a:ea typeface="Work Sans Regular Roman"/>
                <a:cs typeface="Work Sans Regular Roman"/>
                <a:sym typeface="Work Sans"/>
              </a:rPr>
              <a:t>Page </a:t>
            </a:r>
            <a:fld id="{00000000-1234-1234-1234-123412341234}" type="slidenum">
              <a:rPr lang="en-IN" sz="1200" b="0" i="0" u="none" strike="noStrike" cap="none" smtClean="0">
                <a:solidFill>
                  <a:srgbClr val="BFBFBF"/>
                </a:solidFill>
                <a:latin typeface="Work Sans Regular Roman"/>
                <a:ea typeface="Work Sans Regular Roman"/>
                <a:cs typeface="Work Sans Regular Roman"/>
                <a:sym typeface="Work Sans"/>
              </a:rPr>
              <a:t>‹#›</a:t>
            </a:fld>
            <a:endParaRPr sz="1200" b="0" i="0" u="none" strike="noStrike" cap="none">
              <a:solidFill>
                <a:srgbClr val="BFBFBF"/>
              </a:solidFill>
              <a:latin typeface="Work Sans Regular Roman"/>
              <a:ea typeface="Work Sans Regular Roman"/>
              <a:cs typeface="Work Sans Regular Roman"/>
              <a:sym typeface="Work Sans"/>
            </a:endParaRPr>
          </a:p>
        </p:txBody>
      </p:sp>
      <p:grpSp>
        <p:nvGrpSpPr>
          <p:cNvPr id="7" name="Google Shape;7;p15"/>
          <p:cNvGrpSpPr/>
          <p:nvPr/>
        </p:nvGrpSpPr>
        <p:grpSpPr>
          <a:xfrm>
            <a:off x="-972042" y="6384842"/>
            <a:ext cx="2309980" cy="652239"/>
            <a:chOff x="-433423" y="6372316"/>
            <a:chExt cx="2309980" cy="652239"/>
          </a:xfrm>
        </p:grpSpPr>
        <p:sp>
          <p:nvSpPr>
            <p:cNvPr id="8" name="Google Shape;8;p15"/>
            <p:cNvSpPr/>
            <p:nvPr/>
          </p:nvSpPr>
          <p:spPr>
            <a:xfrm rot="10800000">
              <a:off x="653593" y="6940888"/>
              <a:ext cx="83817" cy="83667"/>
            </a:xfrm>
            <a:custGeom>
              <a:avLst/>
              <a:gdLst/>
              <a:ahLst/>
              <a:cxnLst/>
              <a:rect l="l" t="t" r="r" b="b"/>
              <a:pathLst>
                <a:path w="1894" h="1894" extrusionOk="0">
                  <a:moveTo>
                    <a:pt x="953" y="0"/>
                  </a:moveTo>
                  <a:cubicBezTo>
                    <a:pt x="430" y="0"/>
                    <a:pt x="1" y="429"/>
                    <a:pt x="1" y="953"/>
                  </a:cubicBezTo>
                  <a:cubicBezTo>
                    <a:pt x="1" y="1465"/>
                    <a:pt x="430" y="1893"/>
                    <a:pt x="953" y="1893"/>
                  </a:cubicBezTo>
                  <a:cubicBezTo>
                    <a:pt x="1465" y="1893"/>
                    <a:pt x="1894" y="1465"/>
                    <a:pt x="1894" y="953"/>
                  </a:cubicBezTo>
                  <a:cubicBezTo>
                    <a:pt x="1894" y="429"/>
                    <a:pt x="1465" y="0"/>
                    <a:pt x="953" y="0"/>
                  </a:cubicBezTo>
                  <a:close/>
                </a:path>
              </a:pathLst>
            </a:custGeom>
            <a:solidFill>
              <a:srgbClr val="164259">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 name="Google Shape;9;p15"/>
            <p:cNvSpPr/>
            <p:nvPr/>
          </p:nvSpPr>
          <p:spPr>
            <a:xfrm rot="10800000">
              <a:off x="369038" y="6940888"/>
              <a:ext cx="83286" cy="83667"/>
            </a:xfrm>
            <a:custGeom>
              <a:avLst/>
              <a:gdLst/>
              <a:ahLst/>
              <a:cxnLst/>
              <a:rect l="l" t="t" r="r" b="b"/>
              <a:pathLst>
                <a:path w="1882" h="1894" extrusionOk="0">
                  <a:moveTo>
                    <a:pt x="941" y="0"/>
                  </a:moveTo>
                  <a:cubicBezTo>
                    <a:pt x="429" y="0"/>
                    <a:pt x="0" y="429"/>
                    <a:pt x="0" y="953"/>
                  </a:cubicBezTo>
                  <a:cubicBezTo>
                    <a:pt x="0" y="1465"/>
                    <a:pt x="429" y="1893"/>
                    <a:pt x="941" y="1893"/>
                  </a:cubicBezTo>
                  <a:cubicBezTo>
                    <a:pt x="1465" y="1893"/>
                    <a:pt x="1881" y="1465"/>
                    <a:pt x="1881" y="953"/>
                  </a:cubicBezTo>
                  <a:cubicBezTo>
                    <a:pt x="1881" y="429"/>
                    <a:pt x="1465" y="0"/>
                    <a:pt x="941" y="0"/>
                  </a:cubicBezTo>
                  <a:close/>
                </a:path>
              </a:pathLst>
            </a:custGeom>
            <a:solidFill>
              <a:srgbClr val="164259">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 name="Google Shape;10;p15"/>
            <p:cNvSpPr/>
            <p:nvPr/>
          </p:nvSpPr>
          <p:spPr>
            <a:xfrm rot="10800000">
              <a:off x="83997" y="6940888"/>
              <a:ext cx="83286" cy="83667"/>
            </a:xfrm>
            <a:custGeom>
              <a:avLst/>
              <a:gdLst/>
              <a:ahLst/>
              <a:cxnLst/>
              <a:rect l="l" t="t" r="r" b="b"/>
              <a:pathLst>
                <a:path w="1882" h="1894" extrusionOk="0">
                  <a:moveTo>
                    <a:pt x="941" y="0"/>
                  </a:moveTo>
                  <a:cubicBezTo>
                    <a:pt x="417" y="0"/>
                    <a:pt x="0" y="429"/>
                    <a:pt x="0" y="953"/>
                  </a:cubicBezTo>
                  <a:cubicBezTo>
                    <a:pt x="0" y="1465"/>
                    <a:pt x="417" y="1893"/>
                    <a:pt x="941" y="1893"/>
                  </a:cubicBezTo>
                  <a:cubicBezTo>
                    <a:pt x="1453" y="1893"/>
                    <a:pt x="1882" y="1465"/>
                    <a:pt x="1882" y="953"/>
                  </a:cubicBezTo>
                  <a:cubicBezTo>
                    <a:pt x="1882" y="429"/>
                    <a:pt x="1453" y="0"/>
                    <a:pt x="941" y="0"/>
                  </a:cubicBezTo>
                  <a:close/>
                </a:path>
              </a:pathLst>
            </a:custGeom>
            <a:solidFill>
              <a:srgbClr val="164259">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15"/>
            <p:cNvSpPr/>
            <p:nvPr/>
          </p:nvSpPr>
          <p:spPr>
            <a:xfrm rot="10800000">
              <a:off x="-200557" y="6940888"/>
              <a:ext cx="83331" cy="83667"/>
            </a:xfrm>
            <a:custGeom>
              <a:avLst/>
              <a:gdLst/>
              <a:ahLst/>
              <a:cxnLst/>
              <a:rect l="l" t="t" r="r" b="b"/>
              <a:pathLst>
                <a:path w="1883" h="1894" extrusionOk="0">
                  <a:moveTo>
                    <a:pt x="941" y="0"/>
                  </a:moveTo>
                  <a:cubicBezTo>
                    <a:pt x="429" y="0"/>
                    <a:pt x="1" y="429"/>
                    <a:pt x="1" y="953"/>
                  </a:cubicBezTo>
                  <a:cubicBezTo>
                    <a:pt x="1" y="1465"/>
                    <a:pt x="429" y="1893"/>
                    <a:pt x="941" y="1893"/>
                  </a:cubicBezTo>
                  <a:cubicBezTo>
                    <a:pt x="1465" y="1893"/>
                    <a:pt x="1882" y="1465"/>
                    <a:pt x="1882" y="953"/>
                  </a:cubicBezTo>
                  <a:cubicBezTo>
                    <a:pt x="1882" y="429"/>
                    <a:pt x="1465" y="0"/>
                    <a:pt x="941" y="0"/>
                  </a:cubicBezTo>
                  <a:close/>
                </a:path>
              </a:pathLst>
            </a:custGeom>
            <a:solidFill>
              <a:srgbClr val="164259">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15"/>
            <p:cNvSpPr/>
            <p:nvPr/>
          </p:nvSpPr>
          <p:spPr>
            <a:xfrm rot="10800000">
              <a:off x="-433423" y="6940888"/>
              <a:ext cx="83817" cy="83667"/>
            </a:xfrm>
            <a:custGeom>
              <a:avLst/>
              <a:gdLst/>
              <a:ahLst/>
              <a:cxnLst/>
              <a:rect l="l" t="t" r="r" b="b"/>
              <a:pathLst>
                <a:path w="1894" h="1894" extrusionOk="0">
                  <a:moveTo>
                    <a:pt x="953" y="0"/>
                  </a:moveTo>
                  <a:cubicBezTo>
                    <a:pt x="429" y="0"/>
                    <a:pt x="1" y="429"/>
                    <a:pt x="1" y="953"/>
                  </a:cubicBezTo>
                  <a:cubicBezTo>
                    <a:pt x="1" y="1465"/>
                    <a:pt x="429" y="1893"/>
                    <a:pt x="953" y="1893"/>
                  </a:cubicBezTo>
                  <a:cubicBezTo>
                    <a:pt x="1465" y="1893"/>
                    <a:pt x="1894" y="1465"/>
                    <a:pt x="1894" y="953"/>
                  </a:cubicBezTo>
                  <a:cubicBezTo>
                    <a:pt x="1894" y="429"/>
                    <a:pt x="1465" y="0"/>
                    <a:pt x="953" y="0"/>
                  </a:cubicBezTo>
                  <a:close/>
                </a:path>
              </a:pathLst>
            </a:custGeom>
            <a:solidFill>
              <a:srgbClr val="164259">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p15"/>
            <p:cNvSpPr/>
            <p:nvPr/>
          </p:nvSpPr>
          <p:spPr>
            <a:xfrm rot="10800000">
              <a:off x="653593" y="6656889"/>
              <a:ext cx="83817" cy="83137"/>
            </a:xfrm>
            <a:custGeom>
              <a:avLst/>
              <a:gdLst/>
              <a:ahLst/>
              <a:cxnLst/>
              <a:rect l="l" t="t" r="r" b="b"/>
              <a:pathLst>
                <a:path w="1894" h="1882" extrusionOk="0">
                  <a:moveTo>
                    <a:pt x="953" y="1"/>
                  </a:moveTo>
                  <a:cubicBezTo>
                    <a:pt x="430" y="1"/>
                    <a:pt x="1" y="429"/>
                    <a:pt x="1" y="941"/>
                  </a:cubicBezTo>
                  <a:cubicBezTo>
                    <a:pt x="1" y="1465"/>
                    <a:pt x="430" y="1882"/>
                    <a:pt x="953" y="1882"/>
                  </a:cubicBezTo>
                  <a:cubicBezTo>
                    <a:pt x="1465" y="1882"/>
                    <a:pt x="1894" y="1465"/>
                    <a:pt x="1894" y="941"/>
                  </a:cubicBezTo>
                  <a:cubicBezTo>
                    <a:pt x="1894" y="429"/>
                    <a:pt x="1465" y="1"/>
                    <a:pt x="953" y="1"/>
                  </a:cubicBezTo>
                  <a:close/>
                </a:path>
              </a:pathLst>
            </a:custGeom>
            <a:solidFill>
              <a:srgbClr val="164259">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 name="Google Shape;14;p15"/>
            <p:cNvSpPr/>
            <p:nvPr/>
          </p:nvSpPr>
          <p:spPr>
            <a:xfrm rot="10800000">
              <a:off x="369038" y="6656889"/>
              <a:ext cx="83286" cy="83137"/>
            </a:xfrm>
            <a:custGeom>
              <a:avLst/>
              <a:gdLst/>
              <a:ahLst/>
              <a:cxnLst/>
              <a:rect l="l" t="t" r="r" b="b"/>
              <a:pathLst>
                <a:path w="1882" h="1882" extrusionOk="0">
                  <a:moveTo>
                    <a:pt x="941" y="1"/>
                  </a:moveTo>
                  <a:cubicBezTo>
                    <a:pt x="429" y="1"/>
                    <a:pt x="0" y="429"/>
                    <a:pt x="0" y="941"/>
                  </a:cubicBezTo>
                  <a:cubicBezTo>
                    <a:pt x="0" y="1465"/>
                    <a:pt x="429" y="1882"/>
                    <a:pt x="941" y="1882"/>
                  </a:cubicBezTo>
                  <a:cubicBezTo>
                    <a:pt x="1465" y="1882"/>
                    <a:pt x="1881" y="1465"/>
                    <a:pt x="1881" y="941"/>
                  </a:cubicBezTo>
                  <a:cubicBezTo>
                    <a:pt x="1881" y="429"/>
                    <a:pt x="1465" y="1"/>
                    <a:pt x="941" y="1"/>
                  </a:cubicBezTo>
                  <a:close/>
                </a:path>
              </a:pathLst>
            </a:custGeom>
            <a:solidFill>
              <a:srgbClr val="164259">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p15"/>
            <p:cNvSpPr/>
            <p:nvPr/>
          </p:nvSpPr>
          <p:spPr>
            <a:xfrm rot="10800000">
              <a:off x="83997" y="6656889"/>
              <a:ext cx="83286" cy="83137"/>
            </a:xfrm>
            <a:custGeom>
              <a:avLst/>
              <a:gdLst/>
              <a:ahLst/>
              <a:cxnLst/>
              <a:rect l="l" t="t" r="r" b="b"/>
              <a:pathLst>
                <a:path w="1882" h="1882" extrusionOk="0">
                  <a:moveTo>
                    <a:pt x="941" y="1"/>
                  </a:moveTo>
                  <a:cubicBezTo>
                    <a:pt x="417" y="1"/>
                    <a:pt x="0" y="429"/>
                    <a:pt x="0" y="941"/>
                  </a:cubicBezTo>
                  <a:cubicBezTo>
                    <a:pt x="0" y="1465"/>
                    <a:pt x="417" y="1882"/>
                    <a:pt x="941" y="1882"/>
                  </a:cubicBezTo>
                  <a:cubicBezTo>
                    <a:pt x="1453" y="1882"/>
                    <a:pt x="1882" y="1465"/>
                    <a:pt x="1882" y="941"/>
                  </a:cubicBezTo>
                  <a:cubicBezTo>
                    <a:pt x="1882" y="429"/>
                    <a:pt x="1453" y="1"/>
                    <a:pt x="941" y="1"/>
                  </a:cubicBezTo>
                  <a:close/>
                </a:path>
              </a:pathLst>
            </a:custGeom>
            <a:solidFill>
              <a:srgbClr val="164259">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15"/>
            <p:cNvSpPr/>
            <p:nvPr/>
          </p:nvSpPr>
          <p:spPr>
            <a:xfrm rot="10800000">
              <a:off x="-200557" y="6656889"/>
              <a:ext cx="83331" cy="83137"/>
            </a:xfrm>
            <a:custGeom>
              <a:avLst/>
              <a:gdLst/>
              <a:ahLst/>
              <a:cxnLst/>
              <a:rect l="l" t="t" r="r" b="b"/>
              <a:pathLst>
                <a:path w="1883" h="1882" extrusionOk="0">
                  <a:moveTo>
                    <a:pt x="941" y="1"/>
                  </a:moveTo>
                  <a:cubicBezTo>
                    <a:pt x="429" y="1"/>
                    <a:pt x="1" y="429"/>
                    <a:pt x="1" y="941"/>
                  </a:cubicBezTo>
                  <a:cubicBezTo>
                    <a:pt x="1" y="1465"/>
                    <a:pt x="429" y="1882"/>
                    <a:pt x="941" y="1882"/>
                  </a:cubicBezTo>
                  <a:cubicBezTo>
                    <a:pt x="1465" y="1882"/>
                    <a:pt x="1882" y="1465"/>
                    <a:pt x="1882" y="941"/>
                  </a:cubicBezTo>
                  <a:cubicBezTo>
                    <a:pt x="1882" y="429"/>
                    <a:pt x="1465" y="1"/>
                    <a:pt x="941" y="1"/>
                  </a:cubicBezTo>
                  <a:close/>
                </a:path>
              </a:pathLst>
            </a:custGeom>
            <a:solidFill>
              <a:srgbClr val="164259">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15"/>
            <p:cNvSpPr/>
            <p:nvPr/>
          </p:nvSpPr>
          <p:spPr>
            <a:xfrm rot="10800000">
              <a:off x="-433423" y="6656889"/>
              <a:ext cx="83817" cy="83137"/>
            </a:xfrm>
            <a:custGeom>
              <a:avLst/>
              <a:gdLst/>
              <a:ahLst/>
              <a:cxnLst/>
              <a:rect l="l" t="t" r="r" b="b"/>
              <a:pathLst>
                <a:path w="1894" h="1882" extrusionOk="0">
                  <a:moveTo>
                    <a:pt x="953" y="1"/>
                  </a:moveTo>
                  <a:cubicBezTo>
                    <a:pt x="429" y="1"/>
                    <a:pt x="1" y="429"/>
                    <a:pt x="1" y="941"/>
                  </a:cubicBezTo>
                  <a:cubicBezTo>
                    <a:pt x="1" y="1465"/>
                    <a:pt x="429" y="1882"/>
                    <a:pt x="953" y="1882"/>
                  </a:cubicBezTo>
                  <a:cubicBezTo>
                    <a:pt x="1465" y="1882"/>
                    <a:pt x="1894" y="1465"/>
                    <a:pt x="1894" y="941"/>
                  </a:cubicBezTo>
                  <a:cubicBezTo>
                    <a:pt x="1894" y="429"/>
                    <a:pt x="1465" y="1"/>
                    <a:pt x="953" y="1"/>
                  </a:cubicBezTo>
                  <a:close/>
                </a:path>
              </a:pathLst>
            </a:custGeom>
            <a:solidFill>
              <a:srgbClr val="164259">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15"/>
            <p:cNvSpPr/>
            <p:nvPr/>
          </p:nvSpPr>
          <p:spPr>
            <a:xfrm rot="10800000">
              <a:off x="653593" y="6372316"/>
              <a:ext cx="83817" cy="83181"/>
            </a:xfrm>
            <a:custGeom>
              <a:avLst/>
              <a:gdLst/>
              <a:ahLst/>
              <a:cxnLst/>
              <a:rect l="l" t="t" r="r" b="b"/>
              <a:pathLst>
                <a:path w="1894" h="1883" extrusionOk="0">
                  <a:moveTo>
                    <a:pt x="953" y="1"/>
                  </a:moveTo>
                  <a:cubicBezTo>
                    <a:pt x="430" y="1"/>
                    <a:pt x="1" y="418"/>
                    <a:pt x="1" y="941"/>
                  </a:cubicBezTo>
                  <a:cubicBezTo>
                    <a:pt x="1" y="1465"/>
                    <a:pt x="430" y="1882"/>
                    <a:pt x="953" y="1882"/>
                  </a:cubicBezTo>
                  <a:cubicBezTo>
                    <a:pt x="1465" y="1882"/>
                    <a:pt x="1894" y="1465"/>
                    <a:pt x="1894" y="941"/>
                  </a:cubicBezTo>
                  <a:cubicBezTo>
                    <a:pt x="1894" y="418"/>
                    <a:pt x="1465" y="1"/>
                    <a:pt x="953" y="1"/>
                  </a:cubicBezTo>
                  <a:close/>
                </a:path>
              </a:pathLst>
            </a:custGeom>
            <a:solidFill>
              <a:srgbClr val="164259">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19;p15"/>
            <p:cNvSpPr/>
            <p:nvPr/>
          </p:nvSpPr>
          <p:spPr>
            <a:xfrm rot="10800000">
              <a:off x="369038" y="6372316"/>
              <a:ext cx="83286" cy="83181"/>
            </a:xfrm>
            <a:custGeom>
              <a:avLst/>
              <a:gdLst/>
              <a:ahLst/>
              <a:cxnLst/>
              <a:rect l="l" t="t" r="r" b="b"/>
              <a:pathLst>
                <a:path w="1882" h="1883" extrusionOk="0">
                  <a:moveTo>
                    <a:pt x="941" y="1"/>
                  </a:moveTo>
                  <a:cubicBezTo>
                    <a:pt x="429" y="1"/>
                    <a:pt x="0" y="418"/>
                    <a:pt x="0" y="941"/>
                  </a:cubicBezTo>
                  <a:cubicBezTo>
                    <a:pt x="0" y="1465"/>
                    <a:pt x="429" y="1882"/>
                    <a:pt x="941" y="1882"/>
                  </a:cubicBezTo>
                  <a:cubicBezTo>
                    <a:pt x="1465" y="1882"/>
                    <a:pt x="1881" y="1465"/>
                    <a:pt x="1881" y="941"/>
                  </a:cubicBezTo>
                  <a:cubicBezTo>
                    <a:pt x="1881" y="418"/>
                    <a:pt x="1465" y="1"/>
                    <a:pt x="941" y="1"/>
                  </a:cubicBezTo>
                  <a:close/>
                </a:path>
              </a:pathLst>
            </a:custGeom>
            <a:solidFill>
              <a:srgbClr val="164259">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15"/>
            <p:cNvSpPr/>
            <p:nvPr/>
          </p:nvSpPr>
          <p:spPr>
            <a:xfrm rot="10800000">
              <a:off x="83997" y="6372316"/>
              <a:ext cx="83286" cy="83181"/>
            </a:xfrm>
            <a:custGeom>
              <a:avLst/>
              <a:gdLst/>
              <a:ahLst/>
              <a:cxnLst/>
              <a:rect l="l" t="t" r="r" b="b"/>
              <a:pathLst>
                <a:path w="1882" h="1883" extrusionOk="0">
                  <a:moveTo>
                    <a:pt x="941" y="1"/>
                  </a:moveTo>
                  <a:cubicBezTo>
                    <a:pt x="417" y="1"/>
                    <a:pt x="0" y="418"/>
                    <a:pt x="0" y="941"/>
                  </a:cubicBezTo>
                  <a:cubicBezTo>
                    <a:pt x="0" y="1465"/>
                    <a:pt x="417" y="1882"/>
                    <a:pt x="941" y="1882"/>
                  </a:cubicBezTo>
                  <a:cubicBezTo>
                    <a:pt x="1453" y="1882"/>
                    <a:pt x="1882" y="1465"/>
                    <a:pt x="1882" y="941"/>
                  </a:cubicBezTo>
                  <a:cubicBezTo>
                    <a:pt x="1882" y="418"/>
                    <a:pt x="1453" y="1"/>
                    <a:pt x="941" y="1"/>
                  </a:cubicBezTo>
                  <a:close/>
                </a:path>
              </a:pathLst>
            </a:custGeom>
            <a:solidFill>
              <a:srgbClr val="164259">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15"/>
            <p:cNvSpPr/>
            <p:nvPr/>
          </p:nvSpPr>
          <p:spPr>
            <a:xfrm rot="10800000">
              <a:off x="-200557" y="6372316"/>
              <a:ext cx="83331" cy="83181"/>
            </a:xfrm>
            <a:custGeom>
              <a:avLst/>
              <a:gdLst/>
              <a:ahLst/>
              <a:cxnLst/>
              <a:rect l="l" t="t" r="r" b="b"/>
              <a:pathLst>
                <a:path w="1883" h="1883" extrusionOk="0">
                  <a:moveTo>
                    <a:pt x="941" y="1"/>
                  </a:moveTo>
                  <a:cubicBezTo>
                    <a:pt x="429" y="1"/>
                    <a:pt x="1" y="418"/>
                    <a:pt x="1" y="941"/>
                  </a:cubicBezTo>
                  <a:cubicBezTo>
                    <a:pt x="1" y="1465"/>
                    <a:pt x="429" y="1882"/>
                    <a:pt x="941" y="1882"/>
                  </a:cubicBezTo>
                  <a:cubicBezTo>
                    <a:pt x="1465" y="1882"/>
                    <a:pt x="1882" y="1465"/>
                    <a:pt x="1882" y="941"/>
                  </a:cubicBezTo>
                  <a:cubicBezTo>
                    <a:pt x="1882" y="418"/>
                    <a:pt x="1465" y="1"/>
                    <a:pt x="941" y="1"/>
                  </a:cubicBezTo>
                  <a:close/>
                </a:path>
              </a:pathLst>
            </a:custGeom>
            <a:solidFill>
              <a:srgbClr val="164259">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15"/>
            <p:cNvSpPr/>
            <p:nvPr/>
          </p:nvSpPr>
          <p:spPr>
            <a:xfrm rot="10800000">
              <a:off x="-433423" y="6372316"/>
              <a:ext cx="83817" cy="83181"/>
            </a:xfrm>
            <a:custGeom>
              <a:avLst/>
              <a:gdLst/>
              <a:ahLst/>
              <a:cxnLst/>
              <a:rect l="l" t="t" r="r" b="b"/>
              <a:pathLst>
                <a:path w="1894" h="1883" extrusionOk="0">
                  <a:moveTo>
                    <a:pt x="953" y="1"/>
                  </a:moveTo>
                  <a:cubicBezTo>
                    <a:pt x="429" y="1"/>
                    <a:pt x="1" y="418"/>
                    <a:pt x="1" y="941"/>
                  </a:cubicBezTo>
                  <a:cubicBezTo>
                    <a:pt x="1" y="1465"/>
                    <a:pt x="429" y="1882"/>
                    <a:pt x="953" y="1882"/>
                  </a:cubicBezTo>
                  <a:cubicBezTo>
                    <a:pt x="1465" y="1882"/>
                    <a:pt x="1894" y="1465"/>
                    <a:pt x="1894" y="941"/>
                  </a:cubicBezTo>
                  <a:cubicBezTo>
                    <a:pt x="1894" y="418"/>
                    <a:pt x="1465" y="1"/>
                    <a:pt x="953" y="1"/>
                  </a:cubicBezTo>
                  <a:close/>
                </a:path>
              </a:pathLst>
            </a:custGeom>
            <a:solidFill>
              <a:srgbClr val="164259">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 name="Google Shape;23;p15"/>
            <p:cNvSpPr/>
            <p:nvPr/>
          </p:nvSpPr>
          <p:spPr>
            <a:xfrm rot="10800000">
              <a:off x="1793271" y="6940888"/>
              <a:ext cx="83286" cy="83667"/>
            </a:xfrm>
            <a:custGeom>
              <a:avLst/>
              <a:gdLst/>
              <a:ahLst/>
              <a:cxnLst/>
              <a:rect l="l" t="t" r="r" b="b"/>
              <a:pathLst>
                <a:path w="1882" h="1894" extrusionOk="0">
                  <a:moveTo>
                    <a:pt x="941" y="0"/>
                  </a:moveTo>
                  <a:cubicBezTo>
                    <a:pt x="417" y="0"/>
                    <a:pt x="1" y="429"/>
                    <a:pt x="1" y="953"/>
                  </a:cubicBezTo>
                  <a:cubicBezTo>
                    <a:pt x="1" y="1465"/>
                    <a:pt x="417" y="1893"/>
                    <a:pt x="941" y="1893"/>
                  </a:cubicBezTo>
                  <a:cubicBezTo>
                    <a:pt x="1453" y="1893"/>
                    <a:pt x="1882" y="1465"/>
                    <a:pt x="1882" y="953"/>
                  </a:cubicBezTo>
                  <a:cubicBezTo>
                    <a:pt x="1882" y="429"/>
                    <a:pt x="1453" y="0"/>
                    <a:pt x="941" y="0"/>
                  </a:cubicBezTo>
                  <a:close/>
                </a:path>
              </a:pathLst>
            </a:custGeom>
            <a:solidFill>
              <a:srgbClr val="164259">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24;p15"/>
            <p:cNvSpPr/>
            <p:nvPr/>
          </p:nvSpPr>
          <p:spPr>
            <a:xfrm rot="10800000">
              <a:off x="1508716" y="6940888"/>
              <a:ext cx="83331" cy="83667"/>
            </a:xfrm>
            <a:custGeom>
              <a:avLst/>
              <a:gdLst/>
              <a:ahLst/>
              <a:cxnLst/>
              <a:rect l="l" t="t" r="r" b="b"/>
              <a:pathLst>
                <a:path w="1883" h="1894" extrusionOk="0">
                  <a:moveTo>
                    <a:pt x="942" y="0"/>
                  </a:moveTo>
                  <a:cubicBezTo>
                    <a:pt x="430" y="0"/>
                    <a:pt x="1" y="429"/>
                    <a:pt x="1" y="953"/>
                  </a:cubicBezTo>
                  <a:cubicBezTo>
                    <a:pt x="1" y="1465"/>
                    <a:pt x="430" y="1893"/>
                    <a:pt x="942" y="1893"/>
                  </a:cubicBezTo>
                  <a:cubicBezTo>
                    <a:pt x="1465" y="1893"/>
                    <a:pt x="1882" y="1465"/>
                    <a:pt x="1882" y="953"/>
                  </a:cubicBezTo>
                  <a:cubicBezTo>
                    <a:pt x="1882" y="429"/>
                    <a:pt x="1465" y="0"/>
                    <a:pt x="942" y="0"/>
                  </a:cubicBezTo>
                  <a:close/>
                </a:path>
              </a:pathLst>
            </a:custGeom>
            <a:solidFill>
              <a:srgbClr val="164259">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25;p15"/>
            <p:cNvSpPr/>
            <p:nvPr/>
          </p:nvSpPr>
          <p:spPr>
            <a:xfrm rot="10800000">
              <a:off x="1223675" y="6940888"/>
              <a:ext cx="83286" cy="83667"/>
            </a:xfrm>
            <a:custGeom>
              <a:avLst/>
              <a:gdLst/>
              <a:ahLst/>
              <a:cxnLst/>
              <a:rect l="l" t="t" r="r" b="b"/>
              <a:pathLst>
                <a:path w="1882" h="1894" extrusionOk="0">
                  <a:moveTo>
                    <a:pt x="941" y="0"/>
                  </a:moveTo>
                  <a:cubicBezTo>
                    <a:pt x="417" y="0"/>
                    <a:pt x="0" y="429"/>
                    <a:pt x="0" y="953"/>
                  </a:cubicBezTo>
                  <a:cubicBezTo>
                    <a:pt x="0" y="1465"/>
                    <a:pt x="417" y="1893"/>
                    <a:pt x="941" y="1893"/>
                  </a:cubicBezTo>
                  <a:cubicBezTo>
                    <a:pt x="1465" y="1893"/>
                    <a:pt x="1881" y="1465"/>
                    <a:pt x="1881" y="953"/>
                  </a:cubicBezTo>
                  <a:cubicBezTo>
                    <a:pt x="1881" y="429"/>
                    <a:pt x="1465" y="0"/>
                    <a:pt x="941" y="0"/>
                  </a:cubicBezTo>
                  <a:close/>
                </a:path>
              </a:pathLst>
            </a:custGeom>
            <a:solidFill>
              <a:srgbClr val="164259">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 name="Google Shape;26;p15"/>
            <p:cNvSpPr/>
            <p:nvPr/>
          </p:nvSpPr>
          <p:spPr>
            <a:xfrm rot="10800000">
              <a:off x="938634" y="6940888"/>
              <a:ext cx="83817" cy="83667"/>
            </a:xfrm>
            <a:custGeom>
              <a:avLst/>
              <a:gdLst/>
              <a:ahLst/>
              <a:cxnLst/>
              <a:rect l="l" t="t" r="r" b="b"/>
              <a:pathLst>
                <a:path w="1894" h="1894" extrusionOk="0">
                  <a:moveTo>
                    <a:pt x="953" y="0"/>
                  </a:moveTo>
                  <a:cubicBezTo>
                    <a:pt x="429" y="0"/>
                    <a:pt x="1" y="429"/>
                    <a:pt x="1" y="953"/>
                  </a:cubicBezTo>
                  <a:cubicBezTo>
                    <a:pt x="1" y="1465"/>
                    <a:pt x="429" y="1893"/>
                    <a:pt x="953" y="1893"/>
                  </a:cubicBezTo>
                  <a:cubicBezTo>
                    <a:pt x="1465" y="1893"/>
                    <a:pt x="1894" y="1465"/>
                    <a:pt x="1894" y="953"/>
                  </a:cubicBezTo>
                  <a:cubicBezTo>
                    <a:pt x="1894" y="429"/>
                    <a:pt x="1465" y="0"/>
                    <a:pt x="953" y="0"/>
                  </a:cubicBezTo>
                  <a:close/>
                </a:path>
              </a:pathLst>
            </a:custGeom>
            <a:solidFill>
              <a:srgbClr val="164259">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 name="Google Shape;27;p15"/>
            <p:cNvSpPr/>
            <p:nvPr/>
          </p:nvSpPr>
          <p:spPr>
            <a:xfrm rot="10800000">
              <a:off x="1793271" y="6656889"/>
              <a:ext cx="83286" cy="83137"/>
            </a:xfrm>
            <a:custGeom>
              <a:avLst/>
              <a:gdLst/>
              <a:ahLst/>
              <a:cxnLst/>
              <a:rect l="l" t="t" r="r" b="b"/>
              <a:pathLst>
                <a:path w="1882" h="1882" extrusionOk="0">
                  <a:moveTo>
                    <a:pt x="941" y="1"/>
                  </a:moveTo>
                  <a:cubicBezTo>
                    <a:pt x="417" y="1"/>
                    <a:pt x="1" y="429"/>
                    <a:pt x="1" y="941"/>
                  </a:cubicBezTo>
                  <a:cubicBezTo>
                    <a:pt x="1" y="1465"/>
                    <a:pt x="417" y="1882"/>
                    <a:pt x="941" y="1882"/>
                  </a:cubicBezTo>
                  <a:cubicBezTo>
                    <a:pt x="1453" y="1882"/>
                    <a:pt x="1882" y="1465"/>
                    <a:pt x="1882" y="941"/>
                  </a:cubicBezTo>
                  <a:cubicBezTo>
                    <a:pt x="1882" y="429"/>
                    <a:pt x="1453" y="1"/>
                    <a:pt x="941" y="1"/>
                  </a:cubicBezTo>
                  <a:close/>
                </a:path>
              </a:pathLst>
            </a:custGeom>
            <a:solidFill>
              <a:srgbClr val="164259">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15"/>
            <p:cNvSpPr/>
            <p:nvPr/>
          </p:nvSpPr>
          <p:spPr>
            <a:xfrm rot="10800000">
              <a:off x="1508716" y="6656889"/>
              <a:ext cx="83331" cy="83137"/>
            </a:xfrm>
            <a:custGeom>
              <a:avLst/>
              <a:gdLst/>
              <a:ahLst/>
              <a:cxnLst/>
              <a:rect l="l" t="t" r="r" b="b"/>
              <a:pathLst>
                <a:path w="1883" h="1882" extrusionOk="0">
                  <a:moveTo>
                    <a:pt x="942" y="1"/>
                  </a:moveTo>
                  <a:cubicBezTo>
                    <a:pt x="430" y="1"/>
                    <a:pt x="1" y="429"/>
                    <a:pt x="1" y="941"/>
                  </a:cubicBezTo>
                  <a:cubicBezTo>
                    <a:pt x="1" y="1465"/>
                    <a:pt x="430" y="1882"/>
                    <a:pt x="942" y="1882"/>
                  </a:cubicBezTo>
                  <a:cubicBezTo>
                    <a:pt x="1465" y="1882"/>
                    <a:pt x="1882" y="1465"/>
                    <a:pt x="1882" y="941"/>
                  </a:cubicBezTo>
                  <a:cubicBezTo>
                    <a:pt x="1882" y="429"/>
                    <a:pt x="1465" y="1"/>
                    <a:pt x="942" y="1"/>
                  </a:cubicBezTo>
                  <a:close/>
                </a:path>
              </a:pathLst>
            </a:custGeom>
            <a:solidFill>
              <a:srgbClr val="164259">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15"/>
            <p:cNvSpPr/>
            <p:nvPr/>
          </p:nvSpPr>
          <p:spPr>
            <a:xfrm rot="10800000">
              <a:off x="1223675" y="6656889"/>
              <a:ext cx="83286" cy="83137"/>
            </a:xfrm>
            <a:custGeom>
              <a:avLst/>
              <a:gdLst/>
              <a:ahLst/>
              <a:cxnLst/>
              <a:rect l="l" t="t" r="r" b="b"/>
              <a:pathLst>
                <a:path w="1882" h="1882" extrusionOk="0">
                  <a:moveTo>
                    <a:pt x="941" y="1"/>
                  </a:moveTo>
                  <a:cubicBezTo>
                    <a:pt x="417" y="1"/>
                    <a:pt x="0" y="429"/>
                    <a:pt x="0" y="941"/>
                  </a:cubicBezTo>
                  <a:cubicBezTo>
                    <a:pt x="0" y="1465"/>
                    <a:pt x="417" y="1882"/>
                    <a:pt x="941" y="1882"/>
                  </a:cubicBezTo>
                  <a:cubicBezTo>
                    <a:pt x="1465" y="1882"/>
                    <a:pt x="1881" y="1465"/>
                    <a:pt x="1881" y="941"/>
                  </a:cubicBezTo>
                  <a:cubicBezTo>
                    <a:pt x="1881" y="429"/>
                    <a:pt x="1465" y="1"/>
                    <a:pt x="941" y="1"/>
                  </a:cubicBezTo>
                  <a:close/>
                </a:path>
              </a:pathLst>
            </a:custGeom>
            <a:solidFill>
              <a:srgbClr val="164259">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15"/>
            <p:cNvSpPr/>
            <p:nvPr/>
          </p:nvSpPr>
          <p:spPr>
            <a:xfrm rot="10800000">
              <a:off x="938634" y="6656889"/>
              <a:ext cx="83817" cy="83137"/>
            </a:xfrm>
            <a:custGeom>
              <a:avLst/>
              <a:gdLst/>
              <a:ahLst/>
              <a:cxnLst/>
              <a:rect l="l" t="t" r="r" b="b"/>
              <a:pathLst>
                <a:path w="1894" h="1882" extrusionOk="0">
                  <a:moveTo>
                    <a:pt x="953" y="1"/>
                  </a:moveTo>
                  <a:cubicBezTo>
                    <a:pt x="429" y="1"/>
                    <a:pt x="1" y="429"/>
                    <a:pt x="1" y="941"/>
                  </a:cubicBezTo>
                  <a:cubicBezTo>
                    <a:pt x="1" y="1465"/>
                    <a:pt x="429" y="1882"/>
                    <a:pt x="953" y="1882"/>
                  </a:cubicBezTo>
                  <a:cubicBezTo>
                    <a:pt x="1465" y="1882"/>
                    <a:pt x="1894" y="1465"/>
                    <a:pt x="1894" y="941"/>
                  </a:cubicBezTo>
                  <a:cubicBezTo>
                    <a:pt x="1894" y="429"/>
                    <a:pt x="1465" y="1"/>
                    <a:pt x="953" y="1"/>
                  </a:cubicBezTo>
                  <a:close/>
                </a:path>
              </a:pathLst>
            </a:custGeom>
            <a:solidFill>
              <a:srgbClr val="164259">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31;p15"/>
            <p:cNvSpPr/>
            <p:nvPr/>
          </p:nvSpPr>
          <p:spPr>
            <a:xfrm rot="10800000">
              <a:off x="1793271" y="6372316"/>
              <a:ext cx="83286" cy="83181"/>
            </a:xfrm>
            <a:custGeom>
              <a:avLst/>
              <a:gdLst/>
              <a:ahLst/>
              <a:cxnLst/>
              <a:rect l="l" t="t" r="r" b="b"/>
              <a:pathLst>
                <a:path w="1882" h="1883" extrusionOk="0">
                  <a:moveTo>
                    <a:pt x="941" y="1"/>
                  </a:moveTo>
                  <a:cubicBezTo>
                    <a:pt x="417" y="1"/>
                    <a:pt x="1" y="418"/>
                    <a:pt x="1" y="941"/>
                  </a:cubicBezTo>
                  <a:cubicBezTo>
                    <a:pt x="1" y="1465"/>
                    <a:pt x="417" y="1882"/>
                    <a:pt x="941" y="1882"/>
                  </a:cubicBezTo>
                  <a:cubicBezTo>
                    <a:pt x="1453" y="1882"/>
                    <a:pt x="1882" y="1465"/>
                    <a:pt x="1882" y="941"/>
                  </a:cubicBezTo>
                  <a:cubicBezTo>
                    <a:pt x="1882" y="418"/>
                    <a:pt x="1453" y="1"/>
                    <a:pt x="941" y="1"/>
                  </a:cubicBezTo>
                  <a:close/>
                </a:path>
              </a:pathLst>
            </a:custGeom>
            <a:solidFill>
              <a:srgbClr val="164259">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15"/>
            <p:cNvSpPr/>
            <p:nvPr/>
          </p:nvSpPr>
          <p:spPr>
            <a:xfrm rot="10800000">
              <a:off x="1508716" y="6372316"/>
              <a:ext cx="83331" cy="83181"/>
            </a:xfrm>
            <a:custGeom>
              <a:avLst/>
              <a:gdLst/>
              <a:ahLst/>
              <a:cxnLst/>
              <a:rect l="l" t="t" r="r" b="b"/>
              <a:pathLst>
                <a:path w="1883" h="1883" extrusionOk="0">
                  <a:moveTo>
                    <a:pt x="942" y="1"/>
                  </a:moveTo>
                  <a:cubicBezTo>
                    <a:pt x="430" y="1"/>
                    <a:pt x="1" y="418"/>
                    <a:pt x="1" y="941"/>
                  </a:cubicBezTo>
                  <a:cubicBezTo>
                    <a:pt x="1" y="1465"/>
                    <a:pt x="430" y="1882"/>
                    <a:pt x="942" y="1882"/>
                  </a:cubicBezTo>
                  <a:cubicBezTo>
                    <a:pt x="1465" y="1882"/>
                    <a:pt x="1882" y="1465"/>
                    <a:pt x="1882" y="941"/>
                  </a:cubicBezTo>
                  <a:cubicBezTo>
                    <a:pt x="1882" y="418"/>
                    <a:pt x="1465" y="1"/>
                    <a:pt x="942" y="1"/>
                  </a:cubicBezTo>
                  <a:close/>
                </a:path>
              </a:pathLst>
            </a:custGeom>
            <a:solidFill>
              <a:srgbClr val="164259">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33;p15"/>
            <p:cNvSpPr/>
            <p:nvPr/>
          </p:nvSpPr>
          <p:spPr>
            <a:xfrm rot="10800000">
              <a:off x="1223675" y="6372316"/>
              <a:ext cx="83286" cy="83181"/>
            </a:xfrm>
            <a:custGeom>
              <a:avLst/>
              <a:gdLst/>
              <a:ahLst/>
              <a:cxnLst/>
              <a:rect l="l" t="t" r="r" b="b"/>
              <a:pathLst>
                <a:path w="1882" h="1883" extrusionOk="0">
                  <a:moveTo>
                    <a:pt x="941" y="1"/>
                  </a:moveTo>
                  <a:cubicBezTo>
                    <a:pt x="417" y="1"/>
                    <a:pt x="0" y="418"/>
                    <a:pt x="0" y="941"/>
                  </a:cubicBezTo>
                  <a:cubicBezTo>
                    <a:pt x="0" y="1465"/>
                    <a:pt x="417" y="1882"/>
                    <a:pt x="941" y="1882"/>
                  </a:cubicBezTo>
                  <a:cubicBezTo>
                    <a:pt x="1465" y="1882"/>
                    <a:pt x="1881" y="1465"/>
                    <a:pt x="1881" y="941"/>
                  </a:cubicBezTo>
                  <a:cubicBezTo>
                    <a:pt x="1881" y="418"/>
                    <a:pt x="1465" y="1"/>
                    <a:pt x="941" y="1"/>
                  </a:cubicBezTo>
                  <a:close/>
                </a:path>
              </a:pathLst>
            </a:custGeom>
            <a:solidFill>
              <a:srgbClr val="164259">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34;p15"/>
            <p:cNvSpPr/>
            <p:nvPr/>
          </p:nvSpPr>
          <p:spPr>
            <a:xfrm rot="10800000">
              <a:off x="938634" y="6372316"/>
              <a:ext cx="83817" cy="83181"/>
            </a:xfrm>
            <a:custGeom>
              <a:avLst/>
              <a:gdLst/>
              <a:ahLst/>
              <a:cxnLst/>
              <a:rect l="l" t="t" r="r" b="b"/>
              <a:pathLst>
                <a:path w="1894" h="1883" extrusionOk="0">
                  <a:moveTo>
                    <a:pt x="953" y="1"/>
                  </a:moveTo>
                  <a:cubicBezTo>
                    <a:pt x="429" y="1"/>
                    <a:pt x="1" y="418"/>
                    <a:pt x="1" y="941"/>
                  </a:cubicBezTo>
                  <a:cubicBezTo>
                    <a:pt x="1" y="1465"/>
                    <a:pt x="429" y="1882"/>
                    <a:pt x="953" y="1882"/>
                  </a:cubicBezTo>
                  <a:cubicBezTo>
                    <a:pt x="1465" y="1882"/>
                    <a:pt x="1894" y="1465"/>
                    <a:pt x="1894" y="941"/>
                  </a:cubicBezTo>
                  <a:cubicBezTo>
                    <a:pt x="1894" y="418"/>
                    <a:pt x="1465" y="1"/>
                    <a:pt x="953" y="1"/>
                  </a:cubicBezTo>
                  <a:close/>
                </a:path>
              </a:pathLst>
            </a:custGeom>
            <a:solidFill>
              <a:srgbClr val="164259">
                <a:alpha val="16862"/>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926295083"/>
      </p:ext>
    </p:extLst>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13.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3.png"/><Relationship Id="rId7"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microsoft.com/office/2007/relationships/hdphoto" Target="../media/hdphoto5.wdp"/><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microsoft.com/office/2007/relationships/hdphoto" Target="../media/hdphoto2.wdp"/><Relationship Id="rId5" Type="http://schemas.openxmlformats.org/officeDocument/2006/relationships/image" Target="../media/image13.png"/><Relationship Id="rId10" Type="http://schemas.microsoft.com/office/2007/relationships/hdphoto" Target="../media/hdphoto4.wdp"/><Relationship Id="rId4" Type="http://schemas.microsoft.com/office/2007/relationships/hdphoto" Target="../media/hdphoto1.wdp"/><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human face, person, clothing, person&#10;&#10;Description automatically generated">
            <a:extLst>
              <a:ext uri="{FF2B5EF4-FFF2-40B4-BE49-F238E27FC236}">
                <a16:creationId xmlns:a16="http://schemas.microsoft.com/office/drawing/2014/main" id="{6C41BF52-AC3B-8F16-71DB-F1AB7E73306B}"/>
              </a:ext>
            </a:extLst>
          </p:cNvPr>
          <p:cNvPicPr>
            <a:picLocks noChangeAspect="1"/>
          </p:cNvPicPr>
          <p:nvPr/>
        </p:nvPicPr>
        <p:blipFill>
          <a:blip r:embed="rId2"/>
          <a:stretch>
            <a:fillRect/>
          </a:stretch>
        </p:blipFill>
        <p:spPr>
          <a:xfrm>
            <a:off x="-47927" y="273594"/>
            <a:ext cx="6531831" cy="6630246"/>
          </a:xfrm>
          <a:prstGeom prst="rect">
            <a:avLst/>
          </a:prstGeom>
        </p:spPr>
      </p:pic>
      <p:sp>
        <p:nvSpPr>
          <p:cNvPr id="15" name="TextBox 14">
            <a:extLst>
              <a:ext uri="{FF2B5EF4-FFF2-40B4-BE49-F238E27FC236}">
                <a16:creationId xmlns:a16="http://schemas.microsoft.com/office/drawing/2014/main" id="{953697B8-0A93-35EF-8A91-1D8AC101DF16}"/>
              </a:ext>
            </a:extLst>
          </p:cNvPr>
          <p:cNvSpPr txBox="1"/>
          <p:nvPr/>
        </p:nvSpPr>
        <p:spPr>
          <a:xfrm>
            <a:off x="5279890" y="1667620"/>
            <a:ext cx="6912110" cy="2308324"/>
          </a:xfrm>
          <a:prstGeom prst="rect">
            <a:avLst/>
          </a:prstGeom>
          <a:noFill/>
        </p:spPr>
        <p:txBody>
          <a:bodyPr wrap="square">
            <a:spAutoFit/>
            <a:scene3d>
              <a:camera prst="orthographicFront"/>
              <a:lightRig rig="threePt" dir="t"/>
            </a:scene3d>
            <a:sp3d extrusionH="25400">
              <a:bevelT w="25400"/>
              <a:bevelB w="25400"/>
              <a:extrusionClr>
                <a:schemeClr val="tx1"/>
              </a:extrusionClr>
              <a:contourClr>
                <a:schemeClr val="tx1"/>
              </a:contourClr>
            </a:sp3d>
          </a:bodyPr>
          <a:lstStyle/>
          <a:p>
            <a:pPr algn="ctr"/>
            <a:r>
              <a:rPr lang="en-US" sz="7200" b="1" dirty="0">
                <a:gradFill>
                  <a:gsLst>
                    <a:gs pos="100000">
                      <a:srgbClr val="5EB862"/>
                    </a:gs>
                    <a:gs pos="0">
                      <a:srgbClr val="4CA750"/>
                    </a:gs>
                  </a:gsLst>
                  <a:lin ang="5400000" scaled="1"/>
                </a:gradFill>
                <a:effectLst>
                  <a:outerShdw blurRad="635000" sx="102000" sy="102000" algn="ctr" rotWithShape="0">
                    <a:schemeClr val="tx1">
                      <a:alpha val="0"/>
                    </a:schemeClr>
                  </a:outerShdw>
                </a:effectLst>
                <a:latin typeface="Montserrat ExtraBold" pitchFamily="2" charset="77"/>
              </a:rPr>
              <a:t>JAGANANNA SURAKSHA</a:t>
            </a:r>
          </a:p>
        </p:txBody>
      </p:sp>
    </p:spTree>
    <p:extLst>
      <p:ext uri="{BB962C8B-B14F-4D97-AF65-F5344CB8AC3E}">
        <p14:creationId xmlns:p14="http://schemas.microsoft.com/office/powerpoint/2010/main" val="23790105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ABA53E-0BD6-B6BA-9A7C-793A3F550195}"/>
              </a:ext>
            </a:extLst>
          </p:cNvPr>
          <p:cNvSpPr>
            <a:spLocks noGrp="1"/>
          </p:cNvSpPr>
          <p:nvPr>
            <p:ph type="body" idx="1"/>
          </p:nvPr>
        </p:nvSpPr>
        <p:spPr/>
        <p:txBody>
          <a:bodyPr/>
          <a:lstStyle/>
          <a:p>
            <a:r>
              <a:rPr lang="en-IN" dirty="0"/>
              <a:t>Timelines</a:t>
            </a:r>
          </a:p>
        </p:txBody>
      </p:sp>
      <p:sp>
        <p:nvSpPr>
          <p:cNvPr id="13" name="Google Shape;1209;p2">
            <a:extLst>
              <a:ext uri="{FF2B5EF4-FFF2-40B4-BE49-F238E27FC236}">
                <a16:creationId xmlns:a16="http://schemas.microsoft.com/office/drawing/2014/main" id="{DE46DDF4-7CB5-0DCE-47B5-72CDE6944EDC}"/>
              </a:ext>
            </a:extLst>
          </p:cNvPr>
          <p:cNvSpPr/>
          <p:nvPr/>
        </p:nvSpPr>
        <p:spPr>
          <a:xfrm>
            <a:off x="340726" y="1231073"/>
            <a:ext cx="1142146" cy="295096"/>
          </a:xfrm>
          <a:prstGeom prst="rect">
            <a:avLst/>
          </a:prstGeom>
          <a:solidFill>
            <a:schemeClr val="accent5">
              <a:lumMod val="75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400" b="0" i="0" u="none" strike="noStrike" kern="1200" cap="none" spc="0" normalizeH="0" baseline="0" noProof="0" dirty="0">
                <a:ln>
                  <a:noFill/>
                </a:ln>
                <a:solidFill>
                  <a:srgbClr val="FFFFFF"/>
                </a:solidFill>
                <a:effectLst/>
                <a:uLnTx/>
                <a:uFillTx/>
                <a:latin typeface="Poppins Medium"/>
                <a:ea typeface="+mn-ea"/>
                <a:cs typeface="Poppins Medium"/>
                <a:sym typeface="Arial"/>
              </a:rPr>
              <a:t>Mandal</a:t>
            </a: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14" name="TextBox 13">
            <a:extLst>
              <a:ext uri="{FF2B5EF4-FFF2-40B4-BE49-F238E27FC236}">
                <a16:creationId xmlns:a16="http://schemas.microsoft.com/office/drawing/2014/main" id="{3A3D56E7-47C3-7DD2-5644-FA3437CD5655}"/>
              </a:ext>
            </a:extLst>
          </p:cNvPr>
          <p:cNvSpPr txBox="1"/>
          <p:nvPr/>
        </p:nvSpPr>
        <p:spPr>
          <a:xfrm>
            <a:off x="1554481" y="1226909"/>
            <a:ext cx="4215381" cy="830997"/>
          </a:xfrm>
          <a:prstGeom prst="rect">
            <a:avLst/>
          </a:prstGeom>
          <a:noFill/>
        </p:spPr>
        <p:txBody>
          <a:bodyPr wrap="square" lIns="91440" tIns="45720" rIns="91440" bIns="45720" rtlCol="0" anchor="t">
            <a:spAutoFit/>
          </a:bodyPr>
          <a:lstStyle/>
          <a:p>
            <a:pPr algn="ctr"/>
            <a:r>
              <a:rPr lang="en-IN" sz="1200" dirty="0">
                <a:latin typeface="Poppins Medium"/>
                <a:cs typeface="Poppins Medium"/>
              </a:rPr>
              <a:t>MPDO and Tahsildar to form into two teams and visit secretariats</a:t>
            </a:r>
          </a:p>
          <a:p>
            <a:pPr marL="228600" indent="-228600" algn="ctr">
              <a:buAutoNum type="arabicPeriod"/>
            </a:pPr>
            <a:r>
              <a:rPr lang="en-IN" sz="1200" b="1" u="sng" dirty="0">
                <a:latin typeface="Poppins Medium"/>
                <a:cs typeface="Poppins Medium"/>
              </a:rPr>
              <a:t>MPDO + Deputy Tahsildar</a:t>
            </a:r>
          </a:p>
          <a:p>
            <a:pPr marL="228600" indent="-228600" algn="ctr">
              <a:buAutoNum type="arabicPeriod"/>
            </a:pPr>
            <a:r>
              <a:rPr lang="en-IN" sz="1200" b="1" u="sng" dirty="0">
                <a:latin typeface="Poppins Medium"/>
                <a:cs typeface="Poppins Medium"/>
              </a:rPr>
              <a:t>Tahsildar + EO, PR&amp;RD</a:t>
            </a:r>
          </a:p>
        </p:txBody>
      </p:sp>
      <p:sp>
        <p:nvSpPr>
          <p:cNvPr id="15" name="Google Shape;1209;p2">
            <a:extLst>
              <a:ext uri="{FF2B5EF4-FFF2-40B4-BE49-F238E27FC236}">
                <a16:creationId xmlns:a16="http://schemas.microsoft.com/office/drawing/2014/main" id="{7899441A-4948-C50A-D3F5-37FEDAF7F259}"/>
              </a:ext>
            </a:extLst>
          </p:cNvPr>
          <p:cNvSpPr/>
          <p:nvPr/>
        </p:nvSpPr>
        <p:spPr>
          <a:xfrm>
            <a:off x="2091373" y="802553"/>
            <a:ext cx="1533795" cy="295096"/>
          </a:xfrm>
          <a:prstGeom prst="rect">
            <a:avLst/>
          </a:prstGeom>
          <a:solidFill>
            <a:schemeClr val="accent5">
              <a:lumMod val="75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400" b="0" i="0" u="none" strike="noStrike" kern="1200" cap="none" spc="0" normalizeH="0" baseline="0" noProof="0" dirty="0">
                <a:ln>
                  <a:noFill/>
                </a:ln>
                <a:solidFill>
                  <a:srgbClr val="FFFFFF"/>
                </a:solidFill>
                <a:effectLst/>
                <a:uLnTx/>
                <a:uFillTx/>
                <a:latin typeface="Poppins Medium"/>
                <a:ea typeface="+mn-ea"/>
                <a:cs typeface="Poppins Medium"/>
                <a:sym typeface="Arial"/>
              </a:rPr>
              <a:t>Officials</a:t>
            </a: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16" name="Google Shape;1209;p2">
            <a:extLst>
              <a:ext uri="{FF2B5EF4-FFF2-40B4-BE49-F238E27FC236}">
                <a16:creationId xmlns:a16="http://schemas.microsoft.com/office/drawing/2014/main" id="{4D550032-2210-6668-5977-482D0026BFD8}"/>
              </a:ext>
            </a:extLst>
          </p:cNvPr>
          <p:cNvSpPr/>
          <p:nvPr/>
        </p:nvSpPr>
        <p:spPr>
          <a:xfrm>
            <a:off x="340726" y="2220679"/>
            <a:ext cx="1142146" cy="295096"/>
          </a:xfrm>
          <a:prstGeom prst="rect">
            <a:avLst/>
          </a:prstGeom>
          <a:solidFill>
            <a:schemeClr val="accent5">
              <a:lumMod val="75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400" b="0" i="0" u="none" strike="noStrike" kern="1200" cap="none" spc="0" normalizeH="0" baseline="0" noProof="0" dirty="0">
                <a:ln>
                  <a:noFill/>
                </a:ln>
                <a:solidFill>
                  <a:srgbClr val="FFFFFF"/>
                </a:solidFill>
                <a:effectLst/>
                <a:uLnTx/>
                <a:uFillTx/>
                <a:latin typeface="Poppins Medium"/>
                <a:ea typeface="+mn-ea"/>
                <a:cs typeface="Poppins Medium"/>
                <a:sym typeface="Arial"/>
              </a:rPr>
              <a:t>ULB</a:t>
            </a: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17" name="TextBox 16">
            <a:extLst>
              <a:ext uri="{FF2B5EF4-FFF2-40B4-BE49-F238E27FC236}">
                <a16:creationId xmlns:a16="http://schemas.microsoft.com/office/drawing/2014/main" id="{63BDA78E-405A-D8B0-A2A9-7962B7CC05EC}"/>
              </a:ext>
            </a:extLst>
          </p:cNvPr>
          <p:cNvSpPr txBox="1"/>
          <p:nvPr/>
        </p:nvSpPr>
        <p:spPr>
          <a:xfrm>
            <a:off x="1554481" y="2216515"/>
            <a:ext cx="4379975" cy="646331"/>
          </a:xfrm>
          <a:prstGeom prst="rect">
            <a:avLst/>
          </a:prstGeom>
          <a:noFill/>
        </p:spPr>
        <p:txBody>
          <a:bodyPr wrap="square" lIns="91440" tIns="45720" rIns="91440" bIns="45720" rtlCol="0" anchor="t">
            <a:spAutoFit/>
          </a:bodyPr>
          <a:lstStyle/>
          <a:p>
            <a:pPr algn="ctr"/>
            <a:r>
              <a:rPr lang="en-IN" sz="1200" dirty="0">
                <a:latin typeface="Poppins Medium"/>
                <a:cs typeface="Poppins Medium"/>
              </a:rPr>
              <a:t>Apart from the above-mentioned teams, Municipal Commissioner, Additional Commissioner and Zonal commissioners shall visit the secretariats </a:t>
            </a:r>
            <a:endParaRPr lang="en-IN" sz="1200" b="1" u="sng" dirty="0">
              <a:latin typeface="Poppins Medium"/>
              <a:cs typeface="Poppins Medium"/>
            </a:endParaRPr>
          </a:p>
        </p:txBody>
      </p:sp>
      <p:cxnSp>
        <p:nvCxnSpPr>
          <p:cNvPr id="23" name="Straight Connector 22">
            <a:extLst>
              <a:ext uri="{FF2B5EF4-FFF2-40B4-BE49-F238E27FC236}">
                <a16:creationId xmlns:a16="http://schemas.microsoft.com/office/drawing/2014/main" id="{91370425-F2AE-5C00-3A41-004C49018E6D}"/>
              </a:ext>
            </a:extLst>
          </p:cNvPr>
          <p:cNvCxnSpPr>
            <a:cxnSpLocks/>
          </p:cNvCxnSpPr>
          <p:nvPr/>
        </p:nvCxnSpPr>
        <p:spPr>
          <a:xfrm>
            <a:off x="6016752" y="832104"/>
            <a:ext cx="0" cy="2258568"/>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9E5FF645-B2E6-6F7B-8D15-01DD9393236D}"/>
              </a:ext>
            </a:extLst>
          </p:cNvPr>
          <p:cNvSpPr txBox="1"/>
          <p:nvPr/>
        </p:nvSpPr>
        <p:spPr>
          <a:xfrm>
            <a:off x="299577" y="3021455"/>
            <a:ext cx="5593730" cy="646331"/>
          </a:xfrm>
          <a:prstGeom prst="rect">
            <a:avLst/>
          </a:prstGeom>
          <a:noFill/>
        </p:spPr>
        <p:txBody>
          <a:bodyPr wrap="square" lIns="91440" tIns="45720" rIns="91440" bIns="45720" rtlCol="0" anchor="t">
            <a:spAutoFit/>
          </a:bodyPr>
          <a:lstStyle/>
          <a:p>
            <a:pPr algn="ctr"/>
            <a:r>
              <a:rPr lang="en-IN" sz="1200" dirty="0">
                <a:latin typeface="Poppins Medium"/>
                <a:cs typeface="Poppins Medium"/>
              </a:rPr>
              <a:t>Plan for exigencies</a:t>
            </a:r>
          </a:p>
          <a:p>
            <a:pPr marL="228600" indent="-228600" algn="ctr">
              <a:buAutoNum type="arabicPeriod"/>
            </a:pPr>
            <a:r>
              <a:rPr lang="en-IN" sz="1200" b="1" u="sng" dirty="0">
                <a:latin typeface="Poppins Medium"/>
                <a:cs typeface="Poppins Medium"/>
              </a:rPr>
              <a:t>Sudden absence of staff</a:t>
            </a:r>
          </a:p>
          <a:p>
            <a:pPr marL="228600" indent="-228600" algn="ctr">
              <a:buAutoNum type="arabicPeriod"/>
            </a:pPr>
            <a:r>
              <a:rPr lang="en-IN" sz="1200" b="1" u="sng" dirty="0">
                <a:latin typeface="Poppins Medium"/>
                <a:cs typeface="Poppins Medium"/>
              </a:rPr>
              <a:t>Nonfunctioning of hardware during this period</a:t>
            </a:r>
          </a:p>
        </p:txBody>
      </p:sp>
      <p:graphicFrame>
        <p:nvGraphicFramePr>
          <p:cNvPr id="20" name="Table 23">
            <a:extLst>
              <a:ext uri="{FF2B5EF4-FFF2-40B4-BE49-F238E27FC236}">
                <a16:creationId xmlns:a16="http://schemas.microsoft.com/office/drawing/2014/main" id="{57ECBF6B-67FA-046C-D9D3-818D77EA0A1D}"/>
              </a:ext>
            </a:extLst>
          </p:cNvPr>
          <p:cNvGraphicFramePr>
            <a:graphicFrameLocks noGrp="1"/>
          </p:cNvGraphicFramePr>
          <p:nvPr>
            <p:extLst>
              <p:ext uri="{D42A27DB-BD31-4B8C-83A1-F6EECF244321}">
                <p14:modId xmlns:p14="http://schemas.microsoft.com/office/powerpoint/2010/main" val="1522744"/>
              </p:ext>
            </p:extLst>
          </p:nvPr>
        </p:nvGraphicFramePr>
        <p:xfrm>
          <a:off x="6423579" y="875705"/>
          <a:ext cx="5326460" cy="2733040"/>
        </p:xfrm>
        <a:graphic>
          <a:graphicData uri="http://schemas.openxmlformats.org/drawingml/2006/table">
            <a:tbl>
              <a:tblPr firstRow="1" bandRow="1">
                <a:tableStyleId>{5C22544A-7EE6-4342-B048-85BDC9FD1C3A}</a:tableStyleId>
              </a:tblPr>
              <a:tblGrid>
                <a:gridCol w="2226645">
                  <a:extLst>
                    <a:ext uri="{9D8B030D-6E8A-4147-A177-3AD203B41FA5}">
                      <a16:colId xmlns:a16="http://schemas.microsoft.com/office/drawing/2014/main" val="3327851988"/>
                    </a:ext>
                  </a:extLst>
                </a:gridCol>
                <a:gridCol w="3099815">
                  <a:extLst>
                    <a:ext uri="{9D8B030D-6E8A-4147-A177-3AD203B41FA5}">
                      <a16:colId xmlns:a16="http://schemas.microsoft.com/office/drawing/2014/main" val="3320696797"/>
                    </a:ext>
                  </a:extLst>
                </a:gridCol>
              </a:tblGrid>
              <a:tr h="370840">
                <a:tc>
                  <a:txBody>
                    <a:bodyPr/>
                    <a:lstStyle/>
                    <a:p>
                      <a:pPr algn="ctr"/>
                      <a:r>
                        <a:rPr lang="en-IN" sz="1100" dirty="0">
                          <a:latin typeface="Poppins Medium" panose="00000600000000000000" pitchFamily="2" charset="0"/>
                          <a:cs typeface="Poppins Medium" panose="00000600000000000000" pitchFamily="2" charset="0"/>
                        </a:rPr>
                        <a:t>What if</a:t>
                      </a:r>
                    </a:p>
                  </a:txBody>
                  <a:tcPr anchor="ctr"/>
                </a:tc>
                <a:tc>
                  <a:txBody>
                    <a:bodyPr/>
                    <a:lstStyle/>
                    <a:p>
                      <a:pPr algn="ctr"/>
                      <a:r>
                        <a:rPr lang="en-IN" sz="1100" dirty="0">
                          <a:latin typeface="Poppins Medium" panose="00000600000000000000" pitchFamily="2" charset="0"/>
                          <a:cs typeface="Poppins Medium" panose="00000600000000000000" pitchFamily="2" charset="0"/>
                        </a:rPr>
                        <a:t>Response</a:t>
                      </a:r>
                    </a:p>
                  </a:txBody>
                  <a:tcPr anchor="ctr"/>
                </a:tc>
                <a:extLst>
                  <a:ext uri="{0D108BD9-81ED-4DB2-BD59-A6C34878D82A}">
                    <a16:rowId xmlns:a16="http://schemas.microsoft.com/office/drawing/2014/main" val="239644693"/>
                  </a:ext>
                </a:extLst>
              </a:tr>
              <a:tr h="370840">
                <a:tc>
                  <a:txBody>
                    <a:bodyPr/>
                    <a:lstStyle/>
                    <a:p>
                      <a:pPr algn="ctr"/>
                      <a:r>
                        <a:rPr lang="en-IN" sz="1100" dirty="0">
                          <a:latin typeface="Poppins Medium" panose="00000600000000000000" pitchFamily="2" charset="0"/>
                          <a:cs typeface="Poppins Medium" panose="00000600000000000000" pitchFamily="2" charset="0"/>
                        </a:rPr>
                        <a:t>Certain applications pertaining to Revenue/Other department cannot be cleared on the same day as of camp</a:t>
                      </a:r>
                    </a:p>
                  </a:txBody>
                  <a:tcPr anchor="ctr"/>
                </a:tc>
                <a:tc>
                  <a:txBody>
                    <a:bodyPr/>
                    <a:lstStyle/>
                    <a:p>
                      <a:pPr algn="ctr"/>
                      <a:r>
                        <a:rPr lang="en-IN" sz="1100" dirty="0">
                          <a:latin typeface="Poppins Medium" panose="00000600000000000000" pitchFamily="2" charset="0"/>
                          <a:cs typeface="Poppins Medium" panose="00000600000000000000" pitchFamily="2" charset="0"/>
                        </a:rPr>
                        <a:t>Officer to assure the citizen that </a:t>
                      </a:r>
                    </a:p>
                    <a:p>
                      <a:pPr marL="228600" indent="-228600" algn="ctr">
                        <a:buAutoNum type="arabicPeriod"/>
                      </a:pPr>
                      <a:r>
                        <a:rPr lang="en-IN" sz="1100" dirty="0">
                          <a:latin typeface="Poppins Medium" panose="00000600000000000000" pitchFamily="2" charset="0"/>
                          <a:cs typeface="Poppins Medium" panose="00000600000000000000" pitchFamily="2" charset="0"/>
                        </a:rPr>
                        <a:t>The issue will be addressed by XXX date</a:t>
                      </a:r>
                    </a:p>
                    <a:p>
                      <a:pPr marL="228600" indent="-228600" algn="ctr">
                        <a:buAutoNum type="arabicPeriod"/>
                      </a:pPr>
                      <a:r>
                        <a:rPr lang="en-IN" sz="1100" dirty="0">
                          <a:latin typeface="Poppins Medium" panose="00000600000000000000" pitchFamily="2" charset="0"/>
                          <a:cs typeface="Poppins Medium" panose="00000600000000000000" pitchFamily="2" charset="0"/>
                        </a:rPr>
                        <a:t>The certificate/document shall reach the home of the beneficiary via volunteer</a:t>
                      </a:r>
                    </a:p>
                    <a:p>
                      <a:pPr marL="228600" indent="-228600" algn="ctr">
                        <a:buAutoNum type="arabicPeriod"/>
                      </a:pPr>
                      <a:r>
                        <a:rPr lang="en-IN" sz="1100" dirty="0">
                          <a:latin typeface="Poppins Medium" panose="00000600000000000000" pitchFamily="2" charset="0"/>
                          <a:cs typeface="Poppins Medium" panose="00000600000000000000" pitchFamily="2" charset="0"/>
                        </a:rPr>
                        <a:t>Priority shall be accorded by the Mandal official to clear the requests received during the camp</a:t>
                      </a:r>
                    </a:p>
                  </a:txBody>
                  <a:tcPr anchor="ctr"/>
                </a:tc>
                <a:extLst>
                  <a:ext uri="{0D108BD9-81ED-4DB2-BD59-A6C34878D82A}">
                    <a16:rowId xmlns:a16="http://schemas.microsoft.com/office/drawing/2014/main" val="976060994"/>
                  </a:ext>
                </a:extLst>
              </a:tr>
              <a:tr h="370840">
                <a:tc>
                  <a:txBody>
                    <a:bodyPr/>
                    <a:lstStyle/>
                    <a:p>
                      <a:pPr algn="ctr"/>
                      <a:r>
                        <a:rPr lang="en-IN" sz="1100" dirty="0">
                          <a:latin typeface="Poppins Medium" panose="00000600000000000000" pitchFamily="2" charset="0"/>
                          <a:cs typeface="Poppins Medium" panose="00000600000000000000" pitchFamily="2" charset="0"/>
                        </a:rPr>
                        <a:t>Staff are unable to come due to certain unavoidable exigencies on the day of camp</a:t>
                      </a:r>
                    </a:p>
                  </a:txBody>
                  <a:tcPr anchor="ctr"/>
                </a:tc>
                <a:tc>
                  <a:txBody>
                    <a:bodyPr/>
                    <a:lstStyle/>
                    <a:p>
                      <a:pPr algn="ctr"/>
                      <a:r>
                        <a:rPr lang="en-IN" sz="1100" dirty="0">
                          <a:latin typeface="Poppins Medium" panose="00000600000000000000" pitchFamily="2" charset="0"/>
                          <a:cs typeface="Poppins Medium" panose="00000600000000000000" pitchFamily="2" charset="0"/>
                        </a:rPr>
                        <a:t>Next suitable day may be intimated to all public – GSWS shall develop a module to capture such exigencies and a </a:t>
                      </a:r>
                      <a:r>
                        <a:rPr lang="en-IN" sz="1100" dirty="0" err="1">
                          <a:latin typeface="Poppins Medium" panose="00000600000000000000" pitchFamily="2" charset="0"/>
                          <a:cs typeface="Poppins Medium" panose="00000600000000000000" pitchFamily="2" charset="0"/>
                        </a:rPr>
                        <a:t>msg</a:t>
                      </a:r>
                      <a:r>
                        <a:rPr lang="en-IN" sz="1100" dirty="0">
                          <a:latin typeface="Poppins Medium" panose="00000600000000000000" pitchFamily="2" charset="0"/>
                          <a:cs typeface="Poppins Medium" panose="00000600000000000000" pitchFamily="2" charset="0"/>
                        </a:rPr>
                        <a:t> shall be sent to all the citizens</a:t>
                      </a:r>
                    </a:p>
                  </a:txBody>
                  <a:tcPr anchor="ctr"/>
                </a:tc>
                <a:extLst>
                  <a:ext uri="{0D108BD9-81ED-4DB2-BD59-A6C34878D82A}">
                    <a16:rowId xmlns:a16="http://schemas.microsoft.com/office/drawing/2014/main" val="1188158807"/>
                  </a:ext>
                </a:extLst>
              </a:tr>
            </a:tbl>
          </a:graphicData>
        </a:graphic>
      </p:graphicFrame>
      <p:sp>
        <p:nvSpPr>
          <p:cNvPr id="3" name="Google Shape;1209;p2">
            <a:extLst>
              <a:ext uri="{FF2B5EF4-FFF2-40B4-BE49-F238E27FC236}">
                <a16:creationId xmlns:a16="http://schemas.microsoft.com/office/drawing/2014/main" id="{021D903B-5006-3584-21F4-3F5765600150}"/>
              </a:ext>
            </a:extLst>
          </p:cNvPr>
          <p:cNvSpPr/>
          <p:nvPr/>
        </p:nvSpPr>
        <p:spPr>
          <a:xfrm>
            <a:off x="2581006" y="4555996"/>
            <a:ext cx="1804608" cy="535492"/>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IN" sz="2000" b="0" i="0" u="none" strike="noStrike" kern="1200" cap="none" spc="0" normalizeH="0" baseline="0" noProof="0" dirty="0">
                <a:ln>
                  <a:noFill/>
                </a:ln>
                <a:solidFill>
                  <a:srgbClr val="FFFFFF"/>
                </a:solidFill>
                <a:effectLst/>
                <a:uLnTx/>
                <a:uFillTx/>
                <a:latin typeface="Poppins Medium" panose="00000600000000000000" pitchFamily="2" charset="0"/>
                <a:ea typeface="Arial"/>
                <a:cs typeface="Poppins Medium" panose="00000600000000000000" pitchFamily="2" charset="0"/>
              </a:rPr>
              <a:t>24-06-2023</a:t>
            </a:r>
          </a:p>
        </p:txBody>
      </p:sp>
      <p:sp>
        <p:nvSpPr>
          <p:cNvPr id="4" name="TextBox 3">
            <a:extLst>
              <a:ext uri="{FF2B5EF4-FFF2-40B4-BE49-F238E27FC236}">
                <a16:creationId xmlns:a16="http://schemas.microsoft.com/office/drawing/2014/main" id="{77D42AB7-8D87-1EFA-2DBD-44487ACE97E9}"/>
              </a:ext>
            </a:extLst>
          </p:cNvPr>
          <p:cNvSpPr txBox="1"/>
          <p:nvPr/>
        </p:nvSpPr>
        <p:spPr>
          <a:xfrm>
            <a:off x="2581005" y="5275860"/>
            <a:ext cx="1804609" cy="1200329"/>
          </a:xfrm>
          <a:prstGeom prst="rect">
            <a:avLst/>
          </a:prstGeom>
        </p:spPr>
        <p:style>
          <a:lnRef idx="2">
            <a:schemeClr val="accent6"/>
          </a:lnRef>
          <a:fillRef idx="1">
            <a:schemeClr val="lt1"/>
          </a:fillRef>
          <a:effectRef idx="0">
            <a:schemeClr val="accent6"/>
          </a:effectRef>
          <a:fontRef idx="minor">
            <a:schemeClr val="dk1"/>
          </a:fontRef>
        </p:style>
        <p:txBody>
          <a:bodyPr wrap="square" lIns="91440" tIns="45720" rIns="91440" bIns="45720" rtlCol="0" anchor="t">
            <a:spAutoFit/>
          </a:bodyPr>
          <a:lstStyle/>
          <a:p>
            <a:pPr algn="ctr"/>
            <a:r>
              <a:rPr lang="en-IN" sz="1200" dirty="0">
                <a:solidFill>
                  <a:schemeClr val="tx1"/>
                </a:solidFill>
                <a:latin typeface="Poppins Medium"/>
                <a:ea typeface="Verdana"/>
                <a:cs typeface="Poppins Medium"/>
              </a:rPr>
              <a:t>Start of awareness in all the secretariats</a:t>
            </a:r>
          </a:p>
          <a:p>
            <a:pPr algn="ctr"/>
            <a:endParaRPr lang="en-IN" sz="1200" dirty="0">
              <a:solidFill>
                <a:schemeClr val="tx1"/>
              </a:solidFill>
              <a:latin typeface="Poppins Medium"/>
              <a:ea typeface="Verdana"/>
              <a:cs typeface="Poppins Medium"/>
            </a:endParaRPr>
          </a:p>
          <a:p>
            <a:pPr algn="ctr"/>
            <a:r>
              <a:rPr lang="en-IN" sz="1200" dirty="0">
                <a:solidFill>
                  <a:schemeClr val="tx1"/>
                </a:solidFill>
                <a:latin typeface="Poppins Medium"/>
                <a:ea typeface="Verdana"/>
                <a:cs typeface="Poppins Medium"/>
              </a:rPr>
              <a:t>Registration of issues in the First camp secretariat</a:t>
            </a:r>
            <a:endParaRPr lang="en-IN" sz="1400" dirty="0">
              <a:solidFill>
                <a:schemeClr val="tx1"/>
              </a:solidFill>
              <a:latin typeface="Poppins Medium"/>
              <a:cs typeface="Poppins Medium"/>
            </a:endParaRPr>
          </a:p>
        </p:txBody>
      </p:sp>
      <p:sp>
        <p:nvSpPr>
          <p:cNvPr id="5" name="Google Shape;1209;p2">
            <a:extLst>
              <a:ext uri="{FF2B5EF4-FFF2-40B4-BE49-F238E27FC236}">
                <a16:creationId xmlns:a16="http://schemas.microsoft.com/office/drawing/2014/main" id="{E3F8AC23-66E3-8988-E368-4BB8F620E125}"/>
              </a:ext>
            </a:extLst>
          </p:cNvPr>
          <p:cNvSpPr/>
          <p:nvPr/>
        </p:nvSpPr>
        <p:spPr>
          <a:xfrm>
            <a:off x="4765649" y="4555996"/>
            <a:ext cx="1804608" cy="535492"/>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IN" sz="2000" b="0" i="0" u="none" strike="noStrike" kern="1200" cap="none" spc="0" normalizeH="0" baseline="0" noProof="0" dirty="0">
                <a:ln>
                  <a:noFill/>
                </a:ln>
                <a:solidFill>
                  <a:srgbClr val="FFFFFF"/>
                </a:solidFill>
                <a:effectLst/>
                <a:uLnTx/>
                <a:uFillTx/>
                <a:latin typeface="Poppins Medium" panose="00000600000000000000" pitchFamily="2" charset="0"/>
                <a:ea typeface="Arial"/>
                <a:cs typeface="Poppins Medium" panose="00000600000000000000" pitchFamily="2" charset="0"/>
              </a:rPr>
              <a:t>01-07-2023</a:t>
            </a:r>
          </a:p>
        </p:txBody>
      </p:sp>
      <p:sp>
        <p:nvSpPr>
          <p:cNvPr id="6" name="TextBox 5">
            <a:extLst>
              <a:ext uri="{FF2B5EF4-FFF2-40B4-BE49-F238E27FC236}">
                <a16:creationId xmlns:a16="http://schemas.microsoft.com/office/drawing/2014/main" id="{F3FBDD2E-5DEC-C359-4F18-D74523B8D761}"/>
              </a:ext>
            </a:extLst>
          </p:cNvPr>
          <p:cNvSpPr txBox="1"/>
          <p:nvPr/>
        </p:nvSpPr>
        <p:spPr>
          <a:xfrm>
            <a:off x="4765649" y="5275860"/>
            <a:ext cx="1804609" cy="461665"/>
          </a:xfrm>
          <a:prstGeom prst="rect">
            <a:avLst/>
          </a:prstGeom>
        </p:spPr>
        <p:style>
          <a:lnRef idx="2">
            <a:schemeClr val="accent6"/>
          </a:lnRef>
          <a:fillRef idx="1">
            <a:schemeClr val="lt1"/>
          </a:fillRef>
          <a:effectRef idx="0">
            <a:schemeClr val="accent6"/>
          </a:effectRef>
          <a:fontRef idx="minor">
            <a:schemeClr val="dk1"/>
          </a:fontRef>
        </p:style>
        <p:txBody>
          <a:bodyPr wrap="square" lIns="91440" tIns="45720" rIns="91440" bIns="45720" rtlCol="0" anchor="t">
            <a:spAutoFit/>
          </a:bodyPr>
          <a:lstStyle/>
          <a:p>
            <a:pPr algn="ctr"/>
            <a:r>
              <a:rPr lang="en-IN" sz="1200" dirty="0">
                <a:solidFill>
                  <a:schemeClr val="tx1"/>
                </a:solidFill>
                <a:latin typeface="Poppins Medium"/>
                <a:ea typeface="Verdana"/>
                <a:cs typeface="Poppins Medium"/>
              </a:rPr>
              <a:t>First camp organised</a:t>
            </a:r>
            <a:endParaRPr lang="en-IN" sz="1400" dirty="0">
              <a:solidFill>
                <a:schemeClr val="tx1"/>
              </a:solidFill>
              <a:latin typeface="Poppins Medium"/>
              <a:cs typeface="Poppins Medium"/>
            </a:endParaRPr>
          </a:p>
        </p:txBody>
      </p:sp>
      <p:sp>
        <p:nvSpPr>
          <p:cNvPr id="7" name="Google Shape;1209;p2">
            <a:extLst>
              <a:ext uri="{FF2B5EF4-FFF2-40B4-BE49-F238E27FC236}">
                <a16:creationId xmlns:a16="http://schemas.microsoft.com/office/drawing/2014/main" id="{E8C8EF81-9AB0-50B3-3B88-7D8F0E2E4479}"/>
              </a:ext>
            </a:extLst>
          </p:cNvPr>
          <p:cNvSpPr/>
          <p:nvPr/>
        </p:nvSpPr>
        <p:spPr>
          <a:xfrm>
            <a:off x="6950292" y="4542475"/>
            <a:ext cx="1804608" cy="535492"/>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lang="en-IN" sz="2000" dirty="0">
                <a:solidFill>
                  <a:srgbClr val="FFFFFF"/>
                </a:solidFill>
                <a:latin typeface="Poppins Medium" panose="00000600000000000000" pitchFamily="2" charset="0"/>
                <a:ea typeface="Arial"/>
                <a:cs typeface="Poppins Medium" panose="00000600000000000000" pitchFamily="2" charset="0"/>
              </a:rPr>
              <a:t>01-08</a:t>
            </a:r>
            <a:r>
              <a:rPr kumimoji="0" lang="en-IN" sz="2000" b="0" i="0" u="none" strike="noStrike" kern="1200" cap="none" spc="0" normalizeH="0" baseline="0" noProof="0" dirty="0">
                <a:ln>
                  <a:noFill/>
                </a:ln>
                <a:solidFill>
                  <a:srgbClr val="FFFFFF"/>
                </a:solidFill>
                <a:effectLst/>
                <a:uLnTx/>
                <a:uFillTx/>
                <a:latin typeface="Poppins Medium" panose="00000600000000000000" pitchFamily="2" charset="0"/>
                <a:ea typeface="Arial"/>
                <a:cs typeface="Poppins Medium" panose="00000600000000000000" pitchFamily="2" charset="0"/>
              </a:rPr>
              <a:t>-2023</a:t>
            </a:r>
          </a:p>
        </p:txBody>
      </p:sp>
      <p:sp>
        <p:nvSpPr>
          <p:cNvPr id="8" name="TextBox 7">
            <a:extLst>
              <a:ext uri="{FF2B5EF4-FFF2-40B4-BE49-F238E27FC236}">
                <a16:creationId xmlns:a16="http://schemas.microsoft.com/office/drawing/2014/main" id="{CF668E8F-4CCD-8F07-9381-0A8DE85BD707}"/>
              </a:ext>
            </a:extLst>
          </p:cNvPr>
          <p:cNvSpPr txBox="1"/>
          <p:nvPr/>
        </p:nvSpPr>
        <p:spPr>
          <a:xfrm>
            <a:off x="6950292" y="5262339"/>
            <a:ext cx="1804609" cy="461665"/>
          </a:xfrm>
          <a:prstGeom prst="rect">
            <a:avLst/>
          </a:prstGeom>
        </p:spPr>
        <p:style>
          <a:lnRef idx="2">
            <a:schemeClr val="accent6"/>
          </a:lnRef>
          <a:fillRef idx="1">
            <a:schemeClr val="lt1"/>
          </a:fillRef>
          <a:effectRef idx="0">
            <a:schemeClr val="accent6"/>
          </a:effectRef>
          <a:fontRef idx="minor">
            <a:schemeClr val="dk1"/>
          </a:fontRef>
        </p:style>
        <p:txBody>
          <a:bodyPr wrap="square" lIns="91440" tIns="45720" rIns="91440" bIns="45720" rtlCol="0" anchor="t">
            <a:spAutoFit/>
          </a:bodyPr>
          <a:lstStyle/>
          <a:p>
            <a:pPr algn="ctr"/>
            <a:r>
              <a:rPr lang="en-IN" sz="1200" dirty="0">
                <a:solidFill>
                  <a:schemeClr val="tx1"/>
                </a:solidFill>
                <a:latin typeface="Poppins Medium"/>
                <a:ea typeface="Verdana"/>
                <a:cs typeface="Poppins Medium"/>
              </a:rPr>
              <a:t>Last Camp to be concluded</a:t>
            </a:r>
            <a:endParaRPr lang="en-IN" sz="1400" dirty="0">
              <a:solidFill>
                <a:schemeClr val="tx1"/>
              </a:solidFill>
              <a:latin typeface="Poppins Medium"/>
              <a:cs typeface="Poppins Medium"/>
            </a:endParaRPr>
          </a:p>
        </p:txBody>
      </p:sp>
      <p:sp>
        <p:nvSpPr>
          <p:cNvPr id="9" name="Google Shape;1209;p2">
            <a:extLst>
              <a:ext uri="{FF2B5EF4-FFF2-40B4-BE49-F238E27FC236}">
                <a16:creationId xmlns:a16="http://schemas.microsoft.com/office/drawing/2014/main" id="{552D7453-F6CE-FADE-C57F-B8D3B41B02FA}"/>
              </a:ext>
            </a:extLst>
          </p:cNvPr>
          <p:cNvSpPr/>
          <p:nvPr/>
        </p:nvSpPr>
        <p:spPr>
          <a:xfrm>
            <a:off x="5096880" y="3964167"/>
            <a:ext cx="1142146" cy="295096"/>
          </a:xfrm>
          <a:prstGeom prst="rect">
            <a:avLst/>
          </a:prstGeom>
          <a:solidFill>
            <a:schemeClr val="accent5">
              <a:lumMod val="75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400" b="0" i="0" u="none" strike="noStrike" kern="1200" cap="none" spc="0" normalizeH="0" baseline="0" noProof="0" dirty="0">
                <a:ln>
                  <a:noFill/>
                </a:ln>
                <a:solidFill>
                  <a:srgbClr val="FFFFFF"/>
                </a:solidFill>
                <a:effectLst/>
                <a:uLnTx/>
                <a:uFillTx/>
                <a:latin typeface="Poppins Medium"/>
                <a:ea typeface="+mn-ea"/>
                <a:cs typeface="Poppins Medium"/>
                <a:sym typeface="Arial"/>
              </a:rPr>
              <a:t>Dates</a:t>
            </a: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10" name="Google Shape;1209;p2">
            <a:extLst>
              <a:ext uri="{FF2B5EF4-FFF2-40B4-BE49-F238E27FC236}">
                <a16:creationId xmlns:a16="http://schemas.microsoft.com/office/drawing/2014/main" id="{2F91B852-1CE7-98C1-853B-4AD818ABE26F}"/>
              </a:ext>
            </a:extLst>
          </p:cNvPr>
          <p:cNvSpPr/>
          <p:nvPr/>
        </p:nvSpPr>
        <p:spPr>
          <a:xfrm>
            <a:off x="7281523" y="4368892"/>
            <a:ext cx="1142146" cy="295096"/>
          </a:xfrm>
          <a:prstGeom prst="rect">
            <a:avLst/>
          </a:prstGeom>
          <a:solidFill>
            <a:schemeClr val="accent5">
              <a:lumMod val="75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400" dirty="0">
                <a:solidFill>
                  <a:srgbClr val="FFFFFF"/>
                </a:solidFill>
                <a:latin typeface="Poppins Medium"/>
                <a:cs typeface="Poppins Medium"/>
                <a:sym typeface="Arial"/>
              </a:rPr>
              <a:t>U</a:t>
            </a:r>
            <a:r>
              <a:rPr kumimoji="0" lang="en-IN" sz="1400" b="0" i="0" u="none" strike="noStrike" kern="1200" cap="none" spc="0" normalizeH="0" baseline="0" noProof="0" dirty="0" err="1">
                <a:ln>
                  <a:noFill/>
                </a:ln>
                <a:solidFill>
                  <a:srgbClr val="FFFFFF"/>
                </a:solidFill>
                <a:effectLst/>
                <a:uLnTx/>
                <a:uFillTx/>
                <a:latin typeface="Poppins Medium"/>
                <a:ea typeface="+mn-ea"/>
                <a:cs typeface="Poppins Medium"/>
                <a:sym typeface="Arial"/>
              </a:rPr>
              <a:t>pto</a:t>
            </a: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610447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0D12493-6C72-F0C8-0196-2C7271F0BB2E}"/>
              </a:ext>
            </a:extLst>
          </p:cNvPr>
          <p:cNvSpPr>
            <a:spLocks noGrp="1"/>
          </p:cNvSpPr>
          <p:nvPr>
            <p:ph type="body" idx="1"/>
          </p:nvPr>
        </p:nvSpPr>
        <p:spPr/>
        <p:txBody>
          <a:bodyPr/>
          <a:lstStyle/>
          <a:p>
            <a:r>
              <a:rPr lang="en-IN" dirty="0"/>
              <a:t>Awareness</a:t>
            </a:r>
          </a:p>
        </p:txBody>
      </p:sp>
      <p:sp>
        <p:nvSpPr>
          <p:cNvPr id="3" name="Google Shape;1209;p2">
            <a:extLst>
              <a:ext uri="{FF2B5EF4-FFF2-40B4-BE49-F238E27FC236}">
                <a16:creationId xmlns:a16="http://schemas.microsoft.com/office/drawing/2014/main" id="{918993A7-D066-3B03-4917-E22B1AA89165}"/>
              </a:ext>
            </a:extLst>
          </p:cNvPr>
          <p:cNvSpPr/>
          <p:nvPr/>
        </p:nvSpPr>
        <p:spPr>
          <a:xfrm>
            <a:off x="3089654" y="1053844"/>
            <a:ext cx="1804608" cy="535492"/>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IN" sz="2000" b="0" i="0" u="none" strike="noStrike" kern="1200" cap="none" spc="0" normalizeH="0" baseline="0" noProof="0" dirty="0">
                <a:ln>
                  <a:noFill/>
                </a:ln>
                <a:solidFill>
                  <a:srgbClr val="FFFFFF"/>
                </a:solidFill>
                <a:effectLst/>
                <a:uLnTx/>
                <a:uFillTx/>
                <a:latin typeface="Poppins Medium" panose="00000600000000000000" pitchFamily="2" charset="0"/>
                <a:ea typeface="Arial"/>
                <a:cs typeface="Poppins Medium" panose="00000600000000000000" pitchFamily="2" charset="0"/>
              </a:rPr>
              <a:t>24-06-2023</a:t>
            </a:r>
          </a:p>
        </p:txBody>
      </p:sp>
      <p:sp>
        <p:nvSpPr>
          <p:cNvPr id="4" name="TextBox 3">
            <a:extLst>
              <a:ext uri="{FF2B5EF4-FFF2-40B4-BE49-F238E27FC236}">
                <a16:creationId xmlns:a16="http://schemas.microsoft.com/office/drawing/2014/main" id="{3BDB548A-0EAC-2518-56FF-CF6064264FE8}"/>
              </a:ext>
            </a:extLst>
          </p:cNvPr>
          <p:cNvSpPr txBox="1"/>
          <p:nvPr/>
        </p:nvSpPr>
        <p:spPr>
          <a:xfrm>
            <a:off x="3089653" y="1773708"/>
            <a:ext cx="1804609" cy="307777"/>
          </a:xfrm>
          <a:prstGeom prst="rect">
            <a:avLst/>
          </a:prstGeom>
        </p:spPr>
        <p:style>
          <a:lnRef idx="2">
            <a:schemeClr val="accent6"/>
          </a:lnRef>
          <a:fillRef idx="1">
            <a:schemeClr val="lt1"/>
          </a:fillRef>
          <a:effectRef idx="0">
            <a:schemeClr val="accent6"/>
          </a:effectRef>
          <a:fontRef idx="minor">
            <a:schemeClr val="dk1"/>
          </a:fontRef>
        </p:style>
        <p:txBody>
          <a:bodyPr wrap="square" lIns="91440" tIns="45720" rIns="91440" bIns="45720" rtlCol="0" anchor="t">
            <a:spAutoFit/>
          </a:bodyPr>
          <a:lstStyle/>
          <a:p>
            <a:pPr algn="ctr"/>
            <a:r>
              <a:rPr lang="en-IN" sz="1400" dirty="0">
                <a:solidFill>
                  <a:schemeClr val="tx1"/>
                </a:solidFill>
                <a:latin typeface="Poppins Medium"/>
                <a:cs typeface="Poppins Medium"/>
              </a:rPr>
              <a:t>Two categories</a:t>
            </a:r>
          </a:p>
        </p:txBody>
      </p:sp>
      <p:sp>
        <p:nvSpPr>
          <p:cNvPr id="5" name="Google Shape;1209;p2">
            <a:extLst>
              <a:ext uri="{FF2B5EF4-FFF2-40B4-BE49-F238E27FC236}">
                <a16:creationId xmlns:a16="http://schemas.microsoft.com/office/drawing/2014/main" id="{46593A04-F815-3EA6-16B1-1C9794DA171F}"/>
              </a:ext>
            </a:extLst>
          </p:cNvPr>
          <p:cNvSpPr/>
          <p:nvPr/>
        </p:nvSpPr>
        <p:spPr>
          <a:xfrm>
            <a:off x="882902" y="1053844"/>
            <a:ext cx="1804608" cy="535492"/>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IN" sz="2000" b="0" i="0" u="none" strike="noStrike" kern="1200" cap="none" spc="0" normalizeH="0" baseline="0" noProof="0" dirty="0">
                <a:ln>
                  <a:noFill/>
                </a:ln>
                <a:solidFill>
                  <a:srgbClr val="FFFFFF"/>
                </a:solidFill>
                <a:effectLst/>
                <a:uLnTx/>
                <a:uFillTx/>
                <a:latin typeface="Poppins Medium" panose="00000600000000000000" pitchFamily="2" charset="0"/>
                <a:ea typeface="Arial"/>
                <a:cs typeface="Poppins Medium" panose="00000600000000000000" pitchFamily="2" charset="0"/>
              </a:rPr>
              <a:t>23-06-2023</a:t>
            </a:r>
          </a:p>
        </p:txBody>
      </p:sp>
      <p:sp>
        <p:nvSpPr>
          <p:cNvPr id="6" name="TextBox 5">
            <a:extLst>
              <a:ext uri="{FF2B5EF4-FFF2-40B4-BE49-F238E27FC236}">
                <a16:creationId xmlns:a16="http://schemas.microsoft.com/office/drawing/2014/main" id="{33FE5C53-E3FF-AE75-CBF5-CE37AC44499A}"/>
              </a:ext>
            </a:extLst>
          </p:cNvPr>
          <p:cNvSpPr txBox="1"/>
          <p:nvPr/>
        </p:nvSpPr>
        <p:spPr>
          <a:xfrm>
            <a:off x="882901" y="1773708"/>
            <a:ext cx="1804609" cy="276999"/>
          </a:xfrm>
          <a:prstGeom prst="rect">
            <a:avLst/>
          </a:prstGeom>
        </p:spPr>
        <p:style>
          <a:lnRef idx="2">
            <a:schemeClr val="accent6"/>
          </a:lnRef>
          <a:fillRef idx="1">
            <a:schemeClr val="lt1"/>
          </a:fillRef>
          <a:effectRef idx="0">
            <a:schemeClr val="accent6"/>
          </a:effectRef>
          <a:fontRef idx="minor">
            <a:schemeClr val="dk1"/>
          </a:fontRef>
        </p:style>
        <p:txBody>
          <a:bodyPr wrap="square" lIns="91440" tIns="45720" rIns="91440" bIns="45720" rtlCol="0" anchor="t">
            <a:spAutoFit/>
          </a:bodyPr>
          <a:lstStyle/>
          <a:p>
            <a:pPr algn="ctr"/>
            <a:r>
              <a:rPr lang="en-IN" sz="1200" dirty="0">
                <a:solidFill>
                  <a:schemeClr val="tx1"/>
                </a:solidFill>
                <a:latin typeface="Poppins Medium"/>
                <a:ea typeface="Verdana"/>
                <a:cs typeface="Poppins Medium"/>
              </a:rPr>
              <a:t>HCM Launch via VC</a:t>
            </a:r>
            <a:endParaRPr lang="en-IN" sz="1400" dirty="0">
              <a:solidFill>
                <a:schemeClr val="tx1"/>
              </a:solidFill>
              <a:latin typeface="Poppins Medium"/>
              <a:cs typeface="Poppins Medium"/>
            </a:endParaRPr>
          </a:p>
        </p:txBody>
      </p:sp>
      <p:sp>
        <p:nvSpPr>
          <p:cNvPr id="8" name="TextBox 7">
            <a:extLst>
              <a:ext uri="{FF2B5EF4-FFF2-40B4-BE49-F238E27FC236}">
                <a16:creationId xmlns:a16="http://schemas.microsoft.com/office/drawing/2014/main" id="{43B417FC-8C18-E3B0-2DDB-D268942569E6}"/>
              </a:ext>
            </a:extLst>
          </p:cNvPr>
          <p:cNvSpPr txBox="1"/>
          <p:nvPr/>
        </p:nvSpPr>
        <p:spPr>
          <a:xfrm>
            <a:off x="1926143" y="2363005"/>
            <a:ext cx="1804609" cy="2677656"/>
          </a:xfrm>
          <a:prstGeom prst="rect">
            <a:avLst/>
          </a:prstGeom>
        </p:spPr>
        <p:style>
          <a:lnRef idx="2">
            <a:schemeClr val="accent6"/>
          </a:lnRef>
          <a:fillRef idx="1">
            <a:schemeClr val="lt1"/>
          </a:fillRef>
          <a:effectRef idx="0">
            <a:schemeClr val="accent6"/>
          </a:effectRef>
          <a:fontRef idx="minor">
            <a:schemeClr val="dk1"/>
          </a:fontRef>
        </p:style>
        <p:txBody>
          <a:bodyPr wrap="square" lIns="91440" tIns="45720" rIns="91440" bIns="45720" rtlCol="0" anchor="t">
            <a:spAutoFit/>
          </a:bodyPr>
          <a:lstStyle/>
          <a:p>
            <a:pPr algn="ctr"/>
            <a:r>
              <a:rPr lang="en-IN" sz="1200" dirty="0">
                <a:solidFill>
                  <a:schemeClr val="tx1"/>
                </a:solidFill>
                <a:latin typeface="Poppins Medium"/>
                <a:ea typeface="Verdana"/>
                <a:cs typeface="Poppins Medium"/>
              </a:rPr>
              <a:t>In secretariats where the camp is present on 01-07-2023</a:t>
            </a:r>
          </a:p>
          <a:p>
            <a:pPr algn="ctr"/>
            <a:endParaRPr lang="en-IN" sz="1200" dirty="0">
              <a:solidFill>
                <a:schemeClr val="tx1"/>
              </a:solidFill>
              <a:latin typeface="Poppins Medium"/>
              <a:ea typeface="Verdana"/>
              <a:cs typeface="Poppins Medium"/>
            </a:endParaRPr>
          </a:p>
          <a:p>
            <a:pPr marL="228600" indent="-228600" algn="ctr">
              <a:buFont typeface="+mj-lt"/>
              <a:buAutoNum type="arabicPeriod"/>
            </a:pPr>
            <a:r>
              <a:rPr lang="en-IN" sz="1200" dirty="0">
                <a:solidFill>
                  <a:schemeClr val="tx1"/>
                </a:solidFill>
                <a:latin typeface="Poppins Medium"/>
                <a:ea typeface="Verdana"/>
                <a:cs typeface="Poppins Medium"/>
              </a:rPr>
              <a:t>Start of awareness in the secretariats</a:t>
            </a:r>
          </a:p>
          <a:p>
            <a:pPr marL="228600" indent="-228600" algn="ctr">
              <a:buFont typeface="+mj-lt"/>
              <a:buAutoNum type="arabicPeriod"/>
            </a:pPr>
            <a:r>
              <a:rPr lang="en-IN" sz="1200" dirty="0">
                <a:solidFill>
                  <a:schemeClr val="tx1"/>
                </a:solidFill>
                <a:latin typeface="Poppins Medium"/>
                <a:ea typeface="Verdana"/>
                <a:cs typeface="Poppins Medium"/>
              </a:rPr>
              <a:t>Registration of issues and interaction with citizens</a:t>
            </a:r>
          </a:p>
          <a:p>
            <a:pPr marL="228600" indent="-228600" algn="ctr">
              <a:buFont typeface="+mj-lt"/>
              <a:buAutoNum type="arabicPeriod"/>
            </a:pPr>
            <a:r>
              <a:rPr lang="en-IN" sz="1200" dirty="0">
                <a:solidFill>
                  <a:schemeClr val="tx1"/>
                </a:solidFill>
                <a:latin typeface="Poppins Medium"/>
                <a:ea typeface="Verdana"/>
                <a:cs typeface="Poppins Medium"/>
              </a:rPr>
              <a:t>App will be functional in such secretariats</a:t>
            </a:r>
          </a:p>
        </p:txBody>
      </p:sp>
      <p:sp>
        <p:nvSpPr>
          <p:cNvPr id="10" name="TextBox 9">
            <a:extLst>
              <a:ext uri="{FF2B5EF4-FFF2-40B4-BE49-F238E27FC236}">
                <a16:creationId xmlns:a16="http://schemas.microsoft.com/office/drawing/2014/main" id="{1BC00AF8-94D2-FB83-8F02-876AE31D55CB}"/>
              </a:ext>
            </a:extLst>
          </p:cNvPr>
          <p:cNvSpPr txBox="1"/>
          <p:nvPr/>
        </p:nvSpPr>
        <p:spPr>
          <a:xfrm>
            <a:off x="4154231" y="2363518"/>
            <a:ext cx="1804609" cy="2123658"/>
          </a:xfrm>
          <a:prstGeom prst="rect">
            <a:avLst/>
          </a:prstGeom>
        </p:spPr>
        <p:style>
          <a:lnRef idx="2">
            <a:schemeClr val="accent6"/>
          </a:lnRef>
          <a:fillRef idx="1">
            <a:schemeClr val="lt1"/>
          </a:fillRef>
          <a:effectRef idx="0">
            <a:schemeClr val="accent6"/>
          </a:effectRef>
          <a:fontRef idx="minor">
            <a:schemeClr val="dk1"/>
          </a:fontRef>
        </p:style>
        <p:txBody>
          <a:bodyPr wrap="square" lIns="91440" tIns="45720" rIns="91440" bIns="45720" rtlCol="0" anchor="t">
            <a:spAutoFit/>
          </a:bodyPr>
          <a:lstStyle/>
          <a:p>
            <a:pPr algn="ctr"/>
            <a:r>
              <a:rPr lang="en-IN" sz="1200" dirty="0">
                <a:solidFill>
                  <a:schemeClr val="tx1"/>
                </a:solidFill>
                <a:latin typeface="Poppins Medium"/>
                <a:ea typeface="Verdana"/>
                <a:cs typeface="Poppins Medium"/>
              </a:rPr>
              <a:t>Start of awareness in all the remaining secretariats</a:t>
            </a:r>
          </a:p>
          <a:p>
            <a:pPr algn="ctr"/>
            <a:endParaRPr lang="en-IN" sz="1200" dirty="0">
              <a:solidFill>
                <a:schemeClr val="tx1"/>
              </a:solidFill>
              <a:latin typeface="Poppins Medium"/>
              <a:ea typeface="Verdana"/>
              <a:cs typeface="Poppins Medium"/>
            </a:endParaRPr>
          </a:p>
          <a:p>
            <a:pPr algn="ctr"/>
            <a:r>
              <a:rPr lang="en-IN" sz="1200" dirty="0">
                <a:solidFill>
                  <a:schemeClr val="tx1"/>
                </a:solidFill>
                <a:latin typeface="Poppins Medium"/>
                <a:ea typeface="Verdana"/>
                <a:cs typeface="Poppins Medium"/>
              </a:rPr>
              <a:t>App will not be active in all such secretariats from 24</a:t>
            </a:r>
            <a:r>
              <a:rPr lang="en-IN" sz="1200" baseline="30000" dirty="0">
                <a:solidFill>
                  <a:schemeClr val="tx1"/>
                </a:solidFill>
                <a:latin typeface="Poppins Medium"/>
                <a:ea typeface="Verdana"/>
                <a:cs typeface="Poppins Medium"/>
              </a:rPr>
              <a:t>th</a:t>
            </a:r>
            <a:r>
              <a:rPr lang="en-IN" sz="1200" dirty="0">
                <a:solidFill>
                  <a:schemeClr val="tx1"/>
                </a:solidFill>
                <a:latin typeface="Poppins Medium"/>
                <a:ea typeface="Verdana"/>
                <a:cs typeface="Poppins Medium"/>
              </a:rPr>
              <a:t> itself</a:t>
            </a:r>
          </a:p>
          <a:p>
            <a:pPr algn="ctr"/>
            <a:endParaRPr lang="en-IN" sz="1200" dirty="0">
              <a:solidFill>
                <a:schemeClr val="tx1"/>
              </a:solidFill>
              <a:latin typeface="Poppins Medium"/>
              <a:ea typeface="Verdana"/>
              <a:cs typeface="Poppins Medium"/>
            </a:endParaRPr>
          </a:p>
          <a:p>
            <a:pPr algn="ctr"/>
            <a:r>
              <a:rPr lang="en-IN" sz="1200" dirty="0">
                <a:solidFill>
                  <a:schemeClr val="tx1"/>
                </a:solidFill>
                <a:latin typeface="Poppins Medium"/>
                <a:ea typeface="Verdana"/>
                <a:cs typeface="Poppins Medium"/>
              </a:rPr>
              <a:t>D-7 the app will be made active</a:t>
            </a:r>
            <a:endParaRPr lang="en-IN" sz="1400" dirty="0">
              <a:solidFill>
                <a:schemeClr val="tx1"/>
              </a:solidFill>
              <a:latin typeface="Poppins Medium"/>
              <a:cs typeface="Poppins Medium"/>
            </a:endParaRPr>
          </a:p>
        </p:txBody>
      </p:sp>
      <p:sp>
        <p:nvSpPr>
          <p:cNvPr id="11" name="Google Shape;1209;p2">
            <a:extLst>
              <a:ext uri="{FF2B5EF4-FFF2-40B4-BE49-F238E27FC236}">
                <a16:creationId xmlns:a16="http://schemas.microsoft.com/office/drawing/2014/main" id="{27E86C76-F87B-6530-4493-D33E011DA567}"/>
              </a:ext>
            </a:extLst>
          </p:cNvPr>
          <p:cNvSpPr/>
          <p:nvPr/>
        </p:nvSpPr>
        <p:spPr>
          <a:xfrm>
            <a:off x="2597845" y="2088909"/>
            <a:ext cx="461203" cy="295096"/>
          </a:xfrm>
          <a:prstGeom prst="rect">
            <a:avLst/>
          </a:prstGeom>
          <a:solidFill>
            <a:schemeClr val="accent1">
              <a:lumMod val="75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2000" dirty="0">
                <a:solidFill>
                  <a:srgbClr val="FFFFFF"/>
                </a:solidFill>
                <a:latin typeface="Poppins Medium"/>
                <a:cs typeface="Poppins Medium"/>
                <a:sym typeface="Arial"/>
              </a:rPr>
              <a:t>1</a:t>
            </a: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p:txBody>
      </p:sp>
      <p:sp>
        <p:nvSpPr>
          <p:cNvPr id="12" name="Google Shape;1209;p2">
            <a:extLst>
              <a:ext uri="{FF2B5EF4-FFF2-40B4-BE49-F238E27FC236}">
                <a16:creationId xmlns:a16="http://schemas.microsoft.com/office/drawing/2014/main" id="{D661B044-4D91-EFCD-33A2-B68963464ABB}"/>
              </a:ext>
            </a:extLst>
          </p:cNvPr>
          <p:cNvSpPr/>
          <p:nvPr/>
        </p:nvSpPr>
        <p:spPr>
          <a:xfrm>
            <a:off x="4825933" y="2118309"/>
            <a:ext cx="461203" cy="295096"/>
          </a:xfrm>
          <a:prstGeom prst="rect">
            <a:avLst/>
          </a:prstGeom>
          <a:solidFill>
            <a:schemeClr val="accent1">
              <a:lumMod val="75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2000" dirty="0">
                <a:solidFill>
                  <a:srgbClr val="FFFFFF"/>
                </a:solidFill>
                <a:latin typeface="Poppins Medium"/>
                <a:cs typeface="Poppins Medium"/>
                <a:sym typeface="Arial"/>
              </a:rPr>
              <a:t>2</a:t>
            </a: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p:txBody>
      </p:sp>
      <p:sp>
        <p:nvSpPr>
          <p:cNvPr id="13" name="TextBox 12">
            <a:extLst>
              <a:ext uri="{FF2B5EF4-FFF2-40B4-BE49-F238E27FC236}">
                <a16:creationId xmlns:a16="http://schemas.microsoft.com/office/drawing/2014/main" id="{23C7A000-9D85-15A8-0A6E-F3AF5BBE3BBA}"/>
              </a:ext>
            </a:extLst>
          </p:cNvPr>
          <p:cNvSpPr txBox="1"/>
          <p:nvPr/>
        </p:nvSpPr>
        <p:spPr>
          <a:xfrm>
            <a:off x="9516428" y="2859214"/>
            <a:ext cx="2428229" cy="938719"/>
          </a:xfrm>
          <a:prstGeom prst="rect">
            <a:avLst/>
          </a:prstGeom>
        </p:spPr>
        <p:style>
          <a:lnRef idx="2">
            <a:schemeClr val="accent6"/>
          </a:lnRef>
          <a:fillRef idx="1">
            <a:schemeClr val="lt1"/>
          </a:fillRef>
          <a:effectRef idx="0">
            <a:schemeClr val="accent6"/>
          </a:effectRef>
          <a:fontRef idx="minor">
            <a:schemeClr val="dk1"/>
          </a:fontRef>
        </p:style>
        <p:txBody>
          <a:bodyPr wrap="square" lIns="91440" tIns="45720" rIns="91440" bIns="45720" rtlCol="0" anchor="t">
            <a:spAutoFit/>
          </a:bodyPr>
          <a:lstStyle/>
          <a:p>
            <a:pPr algn="ctr"/>
            <a:r>
              <a:rPr lang="en-IN" sz="1100" dirty="0">
                <a:solidFill>
                  <a:schemeClr val="tx1"/>
                </a:solidFill>
                <a:latin typeface="Poppins Medium"/>
                <a:ea typeface="Verdana"/>
                <a:cs typeface="Poppins Medium"/>
              </a:rPr>
              <a:t>Training</a:t>
            </a:r>
          </a:p>
          <a:p>
            <a:pPr algn="ctr"/>
            <a:endParaRPr lang="en-IN" sz="1100" dirty="0">
              <a:solidFill>
                <a:schemeClr val="tx1"/>
              </a:solidFill>
              <a:latin typeface="Poppins Medium"/>
              <a:ea typeface="Verdana"/>
              <a:cs typeface="Poppins Medium"/>
            </a:endParaRPr>
          </a:p>
          <a:p>
            <a:pPr algn="ctr"/>
            <a:r>
              <a:rPr lang="en-IN" sz="1100" dirty="0">
                <a:solidFill>
                  <a:schemeClr val="tx1"/>
                </a:solidFill>
                <a:latin typeface="Poppins Medium"/>
                <a:ea typeface="Verdana"/>
                <a:cs typeface="Poppins Medium"/>
              </a:rPr>
              <a:t>To all Volunteers by </a:t>
            </a:r>
            <a:r>
              <a:rPr lang="en-IN" sz="1100" dirty="0" err="1">
                <a:solidFill>
                  <a:schemeClr val="tx1"/>
                </a:solidFill>
                <a:latin typeface="Poppins Medium"/>
                <a:ea typeface="Verdana"/>
                <a:cs typeface="Poppins Medium"/>
              </a:rPr>
              <a:t>FoA</a:t>
            </a:r>
            <a:r>
              <a:rPr lang="en-IN" sz="1100" dirty="0">
                <a:solidFill>
                  <a:schemeClr val="tx1"/>
                </a:solidFill>
                <a:latin typeface="Poppins Medium"/>
                <a:ea typeface="Verdana"/>
                <a:cs typeface="Poppins Medium"/>
              </a:rPr>
              <a:t>/Secretariat staff – Three times proposed</a:t>
            </a:r>
          </a:p>
        </p:txBody>
      </p:sp>
      <p:sp>
        <p:nvSpPr>
          <p:cNvPr id="14" name="TextBox 13">
            <a:extLst>
              <a:ext uri="{FF2B5EF4-FFF2-40B4-BE49-F238E27FC236}">
                <a16:creationId xmlns:a16="http://schemas.microsoft.com/office/drawing/2014/main" id="{4A713D57-E409-2038-F8B1-3C297ACA22A7}"/>
              </a:ext>
            </a:extLst>
          </p:cNvPr>
          <p:cNvSpPr txBox="1"/>
          <p:nvPr/>
        </p:nvSpPr>
        <p:spPr>
          <a:xfrm>
            <a:off x="6802192" y="2774576"/>
            <a:ext cx="1882952" cy="1107996"/>
          </a:xfrm>
          <a:prstGeom prst="rect">
            <a:avLst/>
          </a:prstGeom>
        </p:spPr>
        <p:style>
          <a:lnRef idx="2">
            <a:schemeClr val="accent6"/>
          </a:lnRef>
          <a:fillRef idx="1">
            <a:schemeClr val="lt1"/>
          </a:fillRef>
          <a:effectRef idx="0">
            <a:schemeClr val="accent6"/>
          </a:effectRef>
          <a:fontRef idx="minor">
            <a:schemeClr val="dk1"/>
          </a:fontRef>
        </p:style>
        <p:txBody>
          <a:bodyPr wrap="square" lIns="91440" tIns="45720" rIns="91440" bIns="45720" rtlCol="0" anchor="t">
            <a:spAutoFit/>
          </a:bodyPr>
          <a:lstStyle/>
          <a:p>
            <a:pPr algn="ctr"/>
            <a:r>
              <a:rPr lang="en-IN" sz="1100" dirty="0" err="1">
                <a:solidFill>
                  <a:schemeClr val="tx1"/>
                </a:solidFill>
                <a:latin typeface="Poppins Medium"/>
                <a:ea typeface="Verdana"/>
                <a:cs typeface="Poppins Medium"/>
              </a:rPr>
              <a:t>Whats</a:t>
            </a:r>
            <a:r>
              <a:rPr lang="en-IN" sz="1100" dirty="0">
                <a:solidFill>
                  <a:schemeClr val="tx1"/>
                </a:solidFill>
                <a:latin typeface="Poppins Medium"/>
                <a:ea typeface="Verdana"/>
                <a:cs typeface="Poppins Medium"/>
              </a:rPr>
              <a:t> app </a:t>
            </a:r>
            <a:r>
              <a:rPr lang="en-IN" sz="1100" dirty="0" err="1">
                <a:solidFill>
                  <a:schemeClr val="tx1"/>
                </a:solidFill>
                <a:latin typeface="Poppins Medium"/>
                <a:ea typeface="Verdana"/>
                <a:cs typeface="Poppins Medium"/>
              </a:rPr>
              <a:t>msg</a:t>
            </a:r>
            <a:endParaRPr lang="en-IN" sz="1100" dirty="0">
              <a:solidFill>
                <a:schemeClr val="tx1"/>
              </a:solidFill>
              <a:latin typeface="Poppins Medium"/>
              <a:ea typeface="Verdana"/>
              <a:cs typeface="Poppins Medium"/>
            </a:endParaRPr>
          </a:p>
          <a:p>
            <a:pPr algn="ctr"/>
            <a:endParaRPr lang="en-IN" sz="1100" dirty="0">
              <a:solidFill>
                <a:schemeClr val="tx1"/>
              </a:solidFill>
              <a:latin typeface="Poppins Medium"/>
              <a:ea typeface="Verdana"/>
              <a:cs typeface="Poppins Medium"/>
            </a:endParaRPr>
          </a:p>
          <a:p>
            <a:pPr algn="ctr"/>
            <a:r>
              <a:rPr lang="en-IN" sz="1100" dirty="0">
                <a:solidFill>
                  <a:schemeClr val="tx1"/>
                </a:solidFill>
                <a:latin typeface="Poppins Medium"/>
                <a:ea typeface="Verdana"/>
                <a:cs typeface="Poppins Medium"/>
              </a:rPr>
              <a:t>Sent by Volunteers to all the citizens/beneficiaries in their groups</a:t>
            </a:r>
            <a:endParaRPr lang="en-IN" sz="1100" dirty="0">
              <a:solidFill>
                <a:schemeClr val="tx1"/>
              </a:solidFill>
              <a:latin typeface="Poppins Medium"/>
              <a:cs typeface="Poppins Medium"/>
            </a:endParaRPr>
          </a:p>
        </p:txBody>
      </p:sp>
      <p:sp>
        <p:nvSpPr>
          <p:cNvPr id="15" name="TextBox 14">
            <a:extLst>
              <a:ext uri="{FF2B5EF4-FFF2-40B4-BE49-F238E27FC236}">
                <a16:creationId xmlns:a16="http://schemas.microsoft.com/office/drawing/2014/main" id="{DC596209-2852-CB04-A9EB-8AB50693CAF1}"/>
              </a:ext>
            </a:extLst>
          </p:cNvPr>
          <p:cNvSpPr txBox="1"/>
          <p:nvPr/>
        </p:nvSpPr>
        <p:spPr>
          <a:xfrm>
            <a:off x="8224660" y="1085732"/>
            <a:ext cx="2721799" cy="1277273"/>
          </a:xfrm>
          <a:prstGeom prst="rect">
            <a:avLst/>
          </a:prstGeom>
        </p:spPr>
        <p:style>
          <a:lnRef idx="2">
            <a:schemeClr val="accent6"/>
          </a:lnRef>
          <a:fillRef idx="1">
            <a:schemeClr val="lt1"/>
          </a:fillRef>
          <a:effectRef idx="0">
            <a:schemeClr val="accent6"/>
          </a:effectRef>
          <a:fontRef idx="minor">
            <a:schemeClr val="dk1"/>
          </a:fontRef>
        </p:style>
        <p:txBody>
          <a:bodyPr wrap="square" lIns="91440" tIns="45720" rIns="91440" bIns="45720" rtlCol="0" anchor="t">
            <a:spAutoFit/>
          </a:bodyPr>
          <a:lstStyle/>
          <a:p>
            <a:pPr algn="ctr"/>
            <a:r>
              <a:rPr lang="en-IN" sz="1100" dirty="0" err="1">
                <a:solidFill>
                  <a:schemeClr val="tx1"/>
                </a:solidFill>
                <a:latin typeface="Poppins Medium"/>
                <a:ea typeface="Verdana"/>
                <a:cs typeface="Poppins Medium"/>
              </a:rPr>
              <a:t>Msg</a:t>
            </a:r>
            <a:r>
              <a:rPr lang="en-IN" sz="1100" dirty="0">
                <a:solidFill>
                  <a:schemeClr val="tx1"/>
                </a:solidFill>
                <a:latin typeface="Poppins Medium"/>
                <a:ea typeface="Verdana"/>
                <a:cs typeface="Poppins Medium"/>
              </a:rPr>
              <a:t> to citizens</a:t>
            </a:r>
          </a:p>
          <a:p>
            <a:pPr marL="228600" indent="-228600" algn="ctr">
              <a:buAutoNum type="arabicPeriod"/>
            </a:pPr>
            <a:r>
              <a:rPr lang="en-IN" sz="1100" dirty="0">
                <a:solidFill>
                  <a:schemeClr val="tx1"/>
                </a:solidFill>
                <a:latin typeface="Poppins Medium"/>
                <a:ea typeface="Verdana"/>
                <a:cs typeface="Poppins Medium"/>
              </a:rPr>
              <a:t>D-4 : Message to all citizens where campaign is to be conducted</a:t>
            </a:r>
          </a:p>
          <a:p>
            <a:pPr marL="228600" indent="-228600" algn="ctr">
              <a:buAutoNum type="arabicPeriod"/>
            </a:pPr>
            <a:r>
              <a:rPr lang="en-IN" sz="1100" dirty="0">
                <a:solidFill>
                  <a:schemeClr val="tx1"/>
                </a:solidFill>
                <a:latin typeface="Poppins Medium"/>
                <a:cs typeface="Poppins Medium"/>
              </a:rPr>
              <a:t>Specific </a:t>
            </a:r>
            <a:r>
              <a:rPr lang="en-IN" sz="1100" dirty="0" err="1">
                <a:solidFill>
                  <a:schemeClr val="tx1"/>
                </a:solidFill>
                <a:latin typeface="Poppins Medium"/>
                <a:cs typeface="Poppins Medium"/>
              </a:rPr>
              <a:t>msg</a:t>
            </a:r>
            <a:r>
              <a:rPr lang="en-IN" sz="1100" dirty="0">
                <a:solidFill>
                  <a:schemeClr val="tx1"/>
                </a:solidFill>
                <a:latin typeface="Poppins Medium"/>
                <a:cs typeface="Poppins Medium"/>
              </a:rPr>
              <a:t> to citizen who have enrolled with an intimation to come to camp</a:t>
            </a:r>
          </a:p>
        </p:txBody>
      </p:sp>
      <p:pic>
        <p:nvPicPr>
          <p:cNvPr id="19" name="Graphic 18" descr="Chat bubble outline">
            <a:extLst>
              <a:ext uri="{FF2B5EF4-FFF2-40B4-BE49-F238E27FC236}">
                <a16:creationId xmlns:a16="http://schemas.microsoft.com/office/drawing/2014/main" id="{45837A49-7F7F-8BEF-6D5F-5B1D1580986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25725" y="722478"/>
            <a:ext cx="789114" cy="789114"/>
          </a:xfrm>
          <a:prstGeom prst="rect">
            <a:avLst/>
          </a:prstGeom>
        </p:spPr>
      </p:pic>
      <p:pic>
        <p:nvPicPr>
          <p:cNvPr id="20" name="Picture 4" descr="Whatsapp Icon PNG Images, Vectors Free Download - Pngtree">
            <a:extLst>
              <a:ext uri="{FF2B5EF4-FFF2-40B4-BE49-F238E27FC236}">
                <a16:creationId xmlns:a16="http://schemas.microsoft.com/office/drawing/2014/main" id="{A8702599-9E03-5B4B-E8A3-82A7A26132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91464" y="2388251"/>
            <a:ext cx="629474" cy="629474"/>
          </a:xfrm>
          <a:prstGeom prst="rect">
            <a:avLst/>
          </a:prstGeom>
          <a:noFill/>
          <a:extLst>
            <a:ext uri="{909E8E84-426E-40DD-AFC4-6F175D3DCCD1}">
              <a14:hiddenFill xmlns:a14="http://schemas.microsoft.com/office/drawing/2010/main">
                <a:solidFill>
                  <a:srgbClr val="FFFFFF"/>
                </a:solidFill>
              </a14:hiddenFill>
            </a:ext>
          </a:extLst>
        </p:spPr>
      </p:pic>
      <p:pic>
        <p:nvPicPr>
          <p:cNvPr id="22" name="Graphic 21" descr="Bullseye with solid fill">
            <a:extLst>
              <a:ext uri="{FF2B5EF4-FFF2-40B4-BE49-F238E27FC236}">
                <a16:creationId xmlns:a16="http://schemas.microsoft.com/office/drawing/2014/main" id="{0F6DFC9C-5742-9132-4FA3-48DAFAD0089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101647" y="2413405"/>
            <a:ext cx="829563" cy="814427"/>
          </a:xfrm>
          <a:prstGeom prst="rect">
            <a:avLst/>
          </a:prstGeom>
        </p:spPr>
      </p:pic>
      <p:cxnSp>
        <p:nvCxnSpPr>
          <p:cNvPr id="23" name="Straight Connector 22">
            <a:extLst>
              <a:ext uri="{FF2B5EF4-FFF2-40B4-BE49-F238E27FC236}">
                <a16:creationId xmlns:a16="http://schemas.microsoft.com/office/drawing/2014/main" id="{E475037D-6E3E-BA0E-569C-7EC733F278AC}"/>
              </a:ext>
            </a:extLst>
          </p:cNvPr>
          <p:cNvCxnSpPr>
            <a:cxnSpLocks/>
          </p:cNvCxnSpPr>
          <p:nvPr/>
        </p:nvCxnSpPr>
        <p:spPr>
          <a:xfrm>
            <a:off x="6309360" y="806233"/>
            <a:ext cx="0" cy="3680943"/>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9833BCAD-B2E8-1241-B200-2C81B6EA775C}"/>
              </a:ext>
            </a:extLst>
          </p:cNvPr>
          <p:cNvSpPr txBox="1"/>
          <p:nvPr/>
        </p:nvSpPr>
        <p:spPr>
          <a:xfrm>
            <a:off x="6802192" y="4163498"/>
            <a:ext cx="5070250" cy="1938992"/>
          </a:xfrm>
          <a:prstGeom prst="rect">
            <a:avLst/>
          </a:prstGeom>
          <a:noFill/>
        </p:spPr>
        <p:txBody>
          <a:bodyPr wrap="square">
            <a:spAutoFit/>
          </a:bodyPr>
          <a:lstStyle/>
          <a:p>
            <a:r>
              <a:rPr lang="en-IN" sz="1200" dirty="0" err="1">
                <a:latin typeface="Poppins Medium" panose="00000600000000000000" pitchFamily="2" charset="0"/>
                <a:cs typeface="Poppins Medium" panose="00000600000000000000" pitchFamily="2" charset="0"/>
              </a:rPr>
              <a:t>Sachivalayam</a:t>
            </a:r>
            <a:r>
              <a:rPr lang="en-IN" sz="1200" dirty="0">
                <a:latin typeface="Poppins Medium" panose="00000600000000000000" pitchFamily="2" charset="0"/>
                <a:cs typeface="Poppins Medium" panose="00000600000000000000" pitchFamily="2" charset="0"/>
              </a:rPr>
              <a:t> staff training: Because through the D2D outreach phase, </a:t>
            </a:r>
            <a:r>
              <a:rPr lang="en-IN" sz="1200" dirty="0" err="1">
                <a:latin typeface="Poppins Medium" panose="00000600000000000000" pitchFamily="2" charset="0"/>
                <a:cs typeface="Poppins Medium" panose="00000600000000000000" pitchFamily="2" charset="0"/>
              </a:rPr>
              <a:t>sachivalayam</a:t>
            </a:r>
            <a:r>
              <a:rPr lang="en-IN" sz="1200" dirty="0">
                <a:latin typeface="Poppins Medium" panose="00000600000000000000" pitchFamily="2" charset="0"/>
                <a:cs typeface="Poppins Medium" panose="00000600000000000000" pitchFamily="2" charset="0"/>
              </a:rPr>
              <a:t> staff needs to guide volunteers for document collection and would be required to do the background validation work. </a:t>
            </a:r>
          </a:p>
          <a:p>
            <a:endParaRPr lang="en-IN" sz="1200" dirty="0">
              <a:latin typeface="Poppins Medium" panose="00000600000000000000" pitchFamily="2" charset="0"/>
              <a:cs typeface="Poppins Medium" panose="00000600000000000000" pitchFamily="2" charset="0"/>
            </a:endParaRPr>
          </a:p>
          <a:p>
            <a:r>
              <a:rPr lang="en-IN" sz="1200" dirty="0">
                <a:latin typeface="Poppins Medium" panose="00000600000000000000" pitchFamily="2" charset="0"/>
                <a:cs typeface="Poppins Medium" panose="00000600000000000000" pitchFamily="2" charset="0"/>
              </a:rPr>
              <a:t>Similarly, mandal officers must be trained so very well to resolve as many issues as possible during the camp in the </a:t>
            </a:r>
            <a:r>
              <a:rPr lang="en-IN" sz="1200" dirty="0" err="1">
                <a:latin typeface="Poppins Medium" panose="00000600000000000000" pitchFamily="2" charset="0"/>
                <a:cs typeface="Poppins Medium" panose="00000600000000000000" pitchFamily="2" charset="0"/>
              </a:rPr>
              <a:t>sachivalayam</a:t>
            </a:r>
            <a:r>
              <a:rPr lang="en-IN" sz="1200" dirty="0">
                <a:latin typeface="Poppins Medium" panose="00000600000000000000" pitchFamily="2" charset="0"/>
                <a:cs typeface="Poppins Medium" panose="00000600000000000000" pitchFamily="2" charset="0"/>
              </a:rPr>
              <a:t>. They must be trained to handle all kinds of issues and situations. If the intent of the program is made clear to them, it would help a great deal</a:t>
            </a:r>
          </a:p>
        </p:txBody>
      </p:sp>
    </p:spTree>
    <p:extLst>
      <p:ext uri="{BB962C8B-B14F-4D97-AF65-F5344CB8AC3E}">
        <p14:creationId xmlns:p14="http://schemas.microsoft.com/office/powerpoint/2010/main" val="27331796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rallelogram 2">
            <a:extLst>
              <a:ext uri="{FF2B5EF4-FFF2-40B4-BE49-F238E27FC236}">
                <a16:creationId xmlns:a16="http://schemas.microsoft.com/office/drawing/2014/main" id="{FCA8079E-FA00-765F-300D-348B1A937617}"/>
              </a:ext>
            </a:extLst>
          </p:cNvPr>
          <p:cNvSpPr/>
          <p:nvPr/>
        </p:nvSpPr>
        <p:spPr>
          <a:xfrm>
            <a:off x="-521432" y="0"/>
            <a:ext cx="13140152" cy="817581"/>
          </a:xfrm>
          <a:prstGeom prst="parallelogram">
            <a:avLst/>
          </a:prstGeom>
          <a:gradFill>
            <a:gsLst>
              <a:gs pos="0">
                <a:srgbClr val="043779"/>
              </a:gs>
              <a:gs pos="100000">
                <a:srgbClr val="1D546D"/>
              </a:gs>
            </a:gsLst>
            <a:lin ang="21540000" scaled="0"/>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Rounded Rectangle">
            <a:extLst>
              <a:ext uri="{FF2B5EF4-FFF2-40B4-BE49-F238E27FC236}">
                <a16:creationId xmlns:a16="http://schemas.microsoft.com/office/drawing/2014/main" id="{EF985727-7AFC-AB81-DBCC-391059F615FF}"/>
              </a:ext>
            </a:extLst>
          </p:cNvPr>
          <p:cNvSpPr/>
          <p:nvPr/>
        </p:nvSpPr>
        <p:spPr>
          <a:xfrm>
            <a:off x="436940" y="2822279"/>
            <a:ext cx="11307264" cy="2526403"/>
          </a:xfrm>
          <a:prstGeom prst="roundRect">
            <a:avLst>
              <a:gd name="adj" fmla="val 12512"/>
            </a:avLst>
          </a:prstGeom>
          <a:solidFill>
            <a:srgbClr val="EBEBEB"/>
          </a:solidFill>
          <a:ln w="12700">
            <a:miter lim="400000"/>
          </a:ln>
          <a:effectLst>
            <a:outerShdw blurRad="635000" dist="317500" dir="3600000" algn="ctr" rotWithShape="0">
              <a:srgbClr val="000000">
                <a:alpha val="20000"/>
              </a:srgbClr>
            </a:outerShdw>
          </a:effectLst>
        </p:spPr>
        <p:txBody>
          <a:bodyPr lIns="25400" tIns="25400" rIns="25400" bIns="25400" anchor="ctr"/>
          <a:lstStyle/>
          <a:p>
            <a:pPr marL="361950" marR="0" lvl="0" defTabSz="914400" rtl="0" eaLnBrk="1" fontAlgn="auto" latinLnBrk="0" hangingPunct="1">
              <a:lnSpc>
                <a:spcPct val="150000"/>
              </a:lnSpc>
              <a:spcBef>
                <a:spcPts val="0"/>
              </a:spcBef>
              <a:spcAft>
                <a:spcPts val="0"/>
              </a:spcAft>
              <a:buClrTx/>
              <a:buSzTx/>
              <a:buFontTx/>
              <a:buNone/>
              <a:tabLst/>
              <a:defRPr/>
            </a:pPr>
            <a:endParaRPr kumimoji="0" lang="en-US" sz="1600" b="0" i="0" u="none" strike="noStrike" kern="0" cap="none" spc="27" normalizeH="0" baseline="0" noProof="0" dirty="0">
              <a:ln>
                <a:noFill/>
              </a:ln>
              <a:solidFill>
                <a:srgbClr val="252525"/>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8" name="TextBox 7">
            <a:extLst>
              <a:ext uri="{FF2B5EF4-FFF2-40B4-BE49-F238E27FC236}">
                <a16:creationId xmlns:a16="http://schemas.microsoft.com/office/drawing/2014/main" id="{0C2F0498-8C18-375D-47B4-D257B64015E5}"/>
              </a:ext>
            </a:extLst>
          </p:cNvPr>
          <p:cNvSpPr txBox="1"/>
          <p:nvPr/>
        </p:nvSpPr>
        <p:spPr>
          <a:xfrm>
            <a:off x="3745764" y="54847"/>
            <a:ext cx="4605761" cy="7232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100" b="1" i="0" u="none" strike="noStrike" kern="1200" cap="none" spc="0" normalizeH="0" baseline="0" noProof="0" dirty="0">
                <a:ln>
                  <a:noFill/>
                </a:ln>
                <a:solidFill>
                  <a:prstClr val="white"/>
                </a:solidFill>
                <a:effectLst/>
                <a:uLnTx/>
                <a:uFillTx/>
                <a:latin typeface="Montserrat" pitchFamily="2" charset="77"/>
                <a:ea typeface="+mn-ea"/>
                <a:cs typeface="+mn-cs"/>
              </a:rPr>
              <a:t>CAMP DAY</a:t>
            </a:r>
          </a:p>
        </p:txBody>
      </p:sp>
      <p:sp>
        <p:nvSpPr>
          <p:cNvPr id="4" name="Oval 3">
            <a:extLst>
              <a:ext uri="{FF2B5EF4-FFF2-40B4-BE49-F238E27FC236}">
                <a16:creationId xmlns:a16="http://schemas.microsoft.com/office/drawing/2014/main" id="{3556D4E6-C8CA-F020-6496-A55576198F14}"/>
              </a:ext>
            </a:extLst>
          </p:cNvPr>
          <p:cNvSpPr/>
          <p:nvPr/>
        </p:nvSpPr>
        <p:spPr>
          <a:xfrm>
            <a:off x="1069620" y="3776310"/>
            <a:ext cx="778160" cy="749318"/>
          </a:xfrm>
          <a:prstGeom prst="ellipse">
            <a:avLst/>
          </a:prstGeom>
          <a:solidFill>
            <a:srgbClr val="44546A"/>
          </a:solidFill>
          <a:ln>
            <a:solidFill>
              <a:srgbClr val="43A8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endParaRPr>
          </a:p>
        </p:txBody>
      </p:sp>
      <p:sp>
        <p:nvSpPr>
          <p:cNvPr id="5" name="Oval 4">
            <a:extLst>
              <a:ext uri="{FF2B5EF4-FFF2-40B4-BE49-F238E27FC236}">
                <a16:creationId xmlns:a16="http://schemas.microsoft.com/office/drawing/2014/main" id="{E3B3AF2E-B0BF-2FE2-C6CD-C2236FFD475B}"/>
              </a:ext>
            </a:extLst>
          </p:cNvPr>
          <p:cNvSpPr/>
          <p:nvPr/>
        </p:nvSpPr>
        <p:spPr>
          <a:xfrm>
            <a:off x="7540816" y="3736865"/>
            <a:ext cx="778160" cy="749318"/>
          </a:xfrm>
          <a:prstGeom prst="ellipse">
            <a:avLst/>
          </a:prstGeom>
          <a:solidFill>
            <a:srgbClr val="44546A"/>
          </a:solidFill>
          <a:ln>
            <a:solidFill>
              <a:srgbClr val="43A8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endParaRPr>
          </a:p>
        </p:txBody>
      </p:sp>
      <p:sp>
        <p:nvSpPr>
          <p:cNvPr id="6" name="Oval 5">
            <a:extLst>
              <a:ext uri="{FF2B5EF4-FFF2-40B4-BE49-F238E27FC236}">
                <a16:creationId xmlns:a16="http://schemas.microsoft.com/office/drawing/2014/main" id="{D0354B8B-408E-4BC2-1851-0A93F7C5759F}"/>
              </a:ext>
            </a:extLst>
          </p:cNvPr>
          <p:cNvSpPr/>
          <p:nvPr/>
        </p:nvSpPr>
        <p:spPr>
          <a:xfrm>
            <a:off x="3180999" y="3787490"/>
            <a:ext cx="778160" cy="749318"/>
          </a:xfrm>
          <a:prstGeom prst="ellipse">
            <a:avLst/>
          </a:prstGeom>
          <a:solidFill>
            <a:srgbClr val="44546A"/>
          </a:solidFill>
          <a:ln>
            <a:solidFill>
              <a:srgbClr val="43A8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endParaRPr>
          </a:p>
        </p:txBody>
      </p:sp>
      <p:sp>
        <p:nvSpPr>
          <p:cNvPr id="12" name="Oval 11">
            <a:extLst>
              <a:ext uri="{FF2B5EF4-FFF2-40B4-BE49-F238E27FC236}">
                <a16:creationId xmlns:a16="http://schemas.microsoft.com/office/drawing/2014/main" id="{308F0B91-D232-4C80-F0D0-139A8A81C467}"/>
              </a:ext>
            </a:extLst>
          </p:cNvPr>
          <p:cNvSpPr/>
          <p:nvPr/>
        </p:nvSpPr>
        <p:spPr>
          <a:xfrm>
            <a:off x="5321540" y="3761172"/>
            <a:ext cx="778160" cy="749318"/>
          </a:xfrm>
          <a:prstGeom prst="ellipse">
            <a:avLst/>
          </a:prstGeom>
          <a:solidFill>
            <a:srgbClr val="44546A"/>
          </a:solidFill>
          <a:ln>
            <a:solidFill>
              <a:srgbClr val="43A8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endParaRPr>
          </a:p>
        </p:txBody>
      </p:sp>
      <p:sp>
        <p:nvSpPr>
          <p:cNvPr id="13" name="Oval 12">
            <a:extLst>
              <a:ext uri="{FF2B5EF4-FFF2-40B4-BE49-F238E27FC236}">
                <a16:creationId xmlns:a16="http://schemas.microsoft.com/office/drawing/2014/main" id="{630A7F5E-06DD-4D48-D81F-BC79217780F8}"/>
              </a:ext>
            </a:extLst>
          </p:cNvPr>
          <p:cNvSpPr/>
          <p:nvPr/>
        </p:nvSpPr>
        <p:spPr>
          <a:xfrm>
            <a:off x="9855145" y="3764925"/>
            <a:ext cx="778160" cy="749318"/>
          </a:xfrm>
          <a:prstGeom prst="ellipse">
            <a:avLst/>
          </a:prstGeom>
          <a:solidFill>
            <a:srgbClr val="44546A"/>
          </a:solidFill>
          <a:ln>
            <a:solidFill>
              <a:srgbClr val="43A8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prstClr val="white"/>
              </a:solidFill>
              <a:effectLst/>
              <a:uLnTx/>
              <a:uFillTx/>
              <a:latin typeface="Calibri Light" panose="020F0302020204030204" pitchFamily="34" charset="0"/>
              <a:ea typeface="+mn-ea"/>
              <a:cs typeface="Calibri Light" panose="020F0302020204030204" pitchFamily="34" charset="0"/>
            </a:endParaRPr>
          </a:p>
        </p:txBody>
      </p:sp>
      <p:pic>
        <p:nvPicPr>
          <p:cNvPr id="20" name="Picture 19">
            <a:extLst>
              <a:ext uri="{FF2B5EF4-FFF2-40B4-BE49-F238E27FC236}">
                <a16:creationId xmlns:a16="http://schemas.microsoft.com/office/drawing/2014/main" id="{DB762759-8DDB-8307-62B4-FF455800BA0D}"/>
              </a:ext>
            </a:extLst>
          </p:cNvPr>
          <p:cNvPicPr>
            <a:picLocks noChangeAspect="1"/>
          </p:cNvPicPr>
          <p:nvPr/>
        </p:nvPicPr>
        <p:blipFill>
          <a:blip r:embed="rId3">
            <a:lum bright="70000" contrast="-70000"/>
          </a:blip>
          <a:stretch>
            <a:fillRect/>
          </a:stretch>
        </p:blipFill>
        <p:spPr>
          <a:xfrm>
            <a:off x="5460353" y="3857985"/>
            <a:ext cx="507178" cy="507178"/>
          </a:xfrm>
          <a:prstGeom prst="rect">
            <a:avLst/>
          </a:prstGeom>
        </p:spPr>
      </p:pic>
      <p:pic>
        <p:nvPicPr>
          <p:cNvPr id="23" name="Picture 22">
            <a:extLst>
              <a:ext uri="{FF2B5EF4-FFF2-40B4-BE49-F238E27FC236}">
                <a16:creationId xmlns:a16="http://schemas.microsoft.com/office/drawing/2014/main" id="{17D0EC93-072F-50E0-9B30-0BB645D0D280}"/>
              </a:ext>
            </a:extLst>
          </p:cNvPr>
          <p:cNvPicPr>
            <a:picLocks noChangeAspect="1"/>
          </p:cNvPicPr>
          <p:nvPr/>
        </p:nvPicPr>
        <p:blipFill>
          <a:blip r:embed="rId4">
            <a:lum bright="70000" contrast="-70000"/>
          </a:blip>
          <a:stretch>
            <a:fillRect/>
          </a:stretch>
        </p:blipFill>
        <p:spPr>
          <a:xfrm>
            <a:off x="7766809" y="3867753"/>
            <a:ext cx="486595" cy="486595"/>
          </a:xfrm>
          <a:prstGeom prst="rect">
            <a:avLst/>
          </a:prstGeom>
        </p:spPr>
      </p:pic>
      <p:pic>
        <p:nvPicPr>
          <p:cNvPr id="24" name="Picture 23">
            <a:extLst>
              <a:ext uri="{FF2B5EF4-FFF2-40B4-BE49-F238E27FC236}">
                <a16:creationId xmlns:a16="http://schemas.microsoft.com/office/drawing/2014/main" id="{D7FF48BC-5F95-748F-135D-7159C2FECC13}"/>
              </a:ext>
            </a:extLst>
          </p:cNvPr>
          <p:cNvPicPr>
            <a:picLocks noChangeAspect="1"/>
          </p:cNvPicPr>
          <p:nvPr/>
        </p:nvPicPr>
        <p:blipFill>
          <a:blip r:embed="rId5">
            <a:lum bright="70000" contrast="-70000"/>
            <a:extLst>
              <a:ext uri="{BEBA8EAE-BF5A-486C-A8C5-ECC9F3942E4B}">
                <a14:imgProps xmlns:a14="http://schemas.microsoft.com/office/drawing/2010/main">
                  <a14:imgLayer r:embed="rId6">
                    <a14:imgEffect>
                      <a14:saturation sat="0"/>
                    </a14:imgEffect>
                  </a14:imgLayer>
                </a14:imgProps>
              </a:ext>
            </a:extLst>
          </a:blip>
          <a:stretch>
            <a:fillRect/>
          </a:stretch>
        </p:blipFill>
        <p:spPr>
          <a:xfrm>
            <a:off x="10008389" y="3870383"/>
            <a:ext cx="470827" cy="470827"/>
          </a:xfrm>
          <a:prstGeom prst="rect">
            <a:avLst/>
          </a:prstGeom>
        </p:spPr>
      </p:pic>
      <p:cxnSp>
        <p:nvCxnSpPr>
          <p:cNvPr id="29" name="Straight Arrow Connector 28">
            <a:extLst>
              <a:ext uri="{FF2B5EF4-FFF2-40B4-BE49-F238E27FC236}">
                <a16:creationId xmlns:a16="http://schemas.microsoft.com/office/drawing/2014/main" id="{9EF42F12-7F6B-25C9-45EC-C71E1B1EBB53}"/>
              </a:ext>
            </a:extLst>
          </p:cNvPr>
          <p:cNvCxnSpPr>
            <a:cxnSpLocks/>
          </p:cNvCxnSpPr>
          <p:nvPr/>
        </p:nvCxnSpPr>
        <p:spPr>
          <a:xfrm>
            <a:off x="4176458" y="4146107"/>
            <a:ext cx="1000003" cy="4132"/>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3507975-F305-2DCC-7F38-6370388AB42C}"/>
              </a:ext>
            </a:extLst>
          </p:cNvPr>
          <p:cNvSpPr txBox="1"/>
          <p:nvPr/>
        </p:nvSpPr>
        <p:spPr>
          <a:xfrm>
            <a:off x="942710" y="2974232"/>
            <a:ext cx="1894027" cy="523220"/>
          </a:xfrm>
          <a:prstGeom prst="rect">
            <a:avLst/>
          </a:prstGeom>
          <a:noFill/>
        </p:spPr>
        <p:txBody>
          <a:bodyPr wrap="square" rtlCol="0">
            <a:spAutoFit/>
          </a:bodyPr>
          <a:lstStyle/>
          <a:p>
            <a:pPr algn="ctr">
              <a:defRPr/>
            </a:pPr>
            <a:r>
              <a:rPr lang="en-US" sz="1400" dirty="0">
                <a:solidFill>
                  <a:prstClr val="black"/>
                </a:solidFill>
                <a:latin typeface="Roboto" panose="02000000000000000000" pitchFamily="2" charset="0"/>
                <a:ea typeface="Roboto" panose="02000000000000000000" pitchFamily="2" charset="0"/>
              </a:rPr>
              <a:t>Visit</a:t>
            </a:r>
            <a:r>
              <a:rPr lang="en-AE" sz="1400">
                <a:solidFill>
                  <a:prstClr val="black"/>
                </a:solidFill>
                <a:latin typeface="Roboto" panose="02000000000000000000" pitchFamily="2" charset="0"/>
                <a:ea typeface="Roboto" panose="02000000000000000000" pitchFamily="2" charset="0"/>
              </a:rPr>
              <a:t> Camp</a:t>
            </a:r>
            <a:r>
              <a:rPr lang="en-US" sz="1400" dirty="0">
                <a:solidFill>
                  <a:prstClr val="black"/>
                </a:solidFill>
                <a:latin typeface="Roboto" panose="02000000000000000000" pitchFamily="2" charset="0"/>
                <a:ea typeface="Roboto" panose="02000000000000000000" pitchFamily="2" charset="0"/>
              </a:rPr>
              <a:t> At Your </a:t>
            </a:r>
            <a:r>
              <a:rPr lang="en-US" sz="1400" dirty="0" err="1">
                <a:solidFill>
                  <a:prstClr val="black"/>
                </a:solidFill>
                <a:latin typeface="Roboto" panose="02000000000000000000" pitchFamily="2" charset="0"/>
                <a:ea typeface="Roboto" panose="02000000000000000000" pitchFamily="2" charset="0"/>
              </a:rPr>
              <a:t>Sachivalayam</a:t>
            </a:r>
            <a:endParaRPr lang="en-AE" sz="1400" dirty="0">
              <a:solidFill>
                <a:prstClr val="black"/>
              </a:solidFill>
              <a:latin typeface="Roboto" panose="02000000000000000000" pitchFamily="2" charset="0"/>
              <a:ea typeface="Roboto" panose="02000000000000000000" pitchFamily="2" charset="0"/>
            </a:endParaRPr>
          </a:p>
        </p:txBody>
      </p:sp>
      <p:sp>
        <p:nvSpPr>
          <p:cNvPr id="37" name="TextBox 36">
            <a:extLst>
              <a:ext uri="{FF2B5EF4-FFF2-40B4-BE49-F238E27FC236}">
                <a16:creationId xmlns:a16="http://schemas.microsoft.com/office/drawing/2014/main" id="{86B6999F-D3A7-4978-8FE3-97155FC64BE2}"/>
              </a:ext>
            </a:extLst>
          </p:cNvPr>
          <p:cNvSpPr txBox="1"/>
          <p:nvPr/>
        </p:nvSpPr>
        <p:spPr>
          <a:xfrm>
            <a:off x="2523848" y="4659750"/>
            <a:ext cx="2325367" cy="523220"/>
          </a:xfrm>
          <a:prstGeom prst="rect">
            <a:avLst/>
          </a:prstGeom>
          <a:noFill/>
        </p:spPr>
        <p:txBody>
          <a:bodyPr wrap="square" rtlCol="0">
            <a:spAutoFit/>
          </a:bodyPr>
          <a:lstStyle/>
          <a:p>
            <a:pPr marR="0" lvl="0" indent="0" algn="ctr" fontAlgn="auto">
              <a:lnSpc>
                <a:spcPct val="100000"/>
              </a:lnSpc>
              <a:spcBef>
                <a:spcPts val="0"/>
              </a:spcBef>
              <a:spcAft>
                <a:spcPts val="0"/>
              </a:spcAft>
              <a:buClrTx/>
              <a:buSzTx/>
              <a:buFontTx/>
              <a:buNone/>
              <a:tabLst/>
              <a:defRPr/>
            </a:pPr>
            <a:r>
              <a:rPr lang="en-AE" sz="1400" dirty="0">
                <a:solidFill>
                  <a:prstClr val="black"/>
                </a:solidFill>
                <a:latin typeface="Roboto" panose="02000000000000000000" pitchFamily="2" charset="0"/>
                <a:ea typeface="Roboto" panose="02000000000000000000" pitchFamily="2" charset="0"/>
              </a:rPr>
              <a:t>Give Token Number at Registration Desk</a:t>
            </a:r>
          </a:p>
        </p:txBody>
      </p:sp>
      <p:sp>
        <p:nvSpPr>
          <p:cNvPr id="40" name="TextBox 39">
            <a:extLst>
              <a:ext uri="{FF2B5EF4-FFF2-40B4-BE49-F238E27FC236}">
                <a16:creationId xmlns:a16="http://schemas.microsoft.com/office/drawing/2014/main" id="{5480B492-3775-3BFA-283F-F1E64F7232DD}"/>
              </a:ext>
            </a:extLst>
          </p:cNvPr>
          <p:cNvSpPr txBox="1"/>
          <p:nvPr/>
        </p:nvSpPr>
        <p:spPr>
          <a:xfrm>
            <a:off x="4604881" y="2964424"/>
            <a:ext cx="244109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E" sz="1400" dirty="0">
                <a:solidFill>
                  <a:prstClr val="black"/>
                </a:solidFill>
                <a:latin typeface="Roboto" panose="02000000000000000000" pitchFamily="2" charset="0"/>
                <a:ea typeface="Roboto" panose="02000000000000000000" pitchFamily="2" charset="0"/>
              </a:rPr>
              <a:t>Meet Mandal Officer   Regarding Your Documents</a:t>
            </a:r>
            <a:endParaRPr lang="en-US" sz="1400" dirty="0">
              <a:solidFill>
                <a:prstClr val="black"/>
              </a:solidFill>
              <a:latin typeface="Roboto" panose="02000000000000000000" pitchFamily="2" charset="0"/>
              <a:ea typeface="Roboto" panose="02000000000000000000" pitchFamily="2" charset="0"/>
            </a:endParaRPr>
          </a:p>
        </p:txBody>
      </p:sp>
      <p:sp>
        <p:nvSpPr>
          <p:cNvPr id="42" name="TextBox 41">
            <a:extLst>
              <a:ext uri="{FF2B5EF4-FFF2-40B4-BE49-F238E27FC236}">
                <a16:creationId xmlns:a16="http://schemas.microsoft.com/office/drawing/2014/main" id="{DE80F8CF-5461-83AD-A5C8-E10B1DD75730}"/>
              </a:ext>
            </a:extLst>
          </p:cNvPr>
          <p:cNvSpPr txBox="1"/>
          <p:nvPr/>
        </p:nvSpPr>
        <p:spPr>
          <a:xfrm>
            <a:off x="8975342" y="2989124"/>
            <a:ext cx="2816135"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E" sz="1400">
                <a:solidFill>
                  <a:prstClr val="black"/>
                </a:solidFill>
                <a:latin typeface="Roboto" panose="02000000000000000000" pitchFamily="2" charset="0"/>
                <a:ea typeface="Roboto" panose="02000000000000000000" pitchFamily="2" charset="0"/>
              </a:rPr>
              <a:t>Visit Jaganannaku Chebudham</a:t>
            </a:r>
            <a:r>
              <a:rPr lang="en-AE" sz="1400" dirty="0">
                <a:solidFill>
                  <a:prstClr val="black"/>
                </a:solidFill>
                <a:latin typeface="Roboto" panose="02000000000000000000" pitchFamily="2" charset="0"/>
                <a:ea typeface="Roboto" panose="02000000000000000000" pitchFamily="2" charset="0"/>
              </a:rPr>
              <a:t> Desk for Any Other Grievance</a:t>
            </a:r>
          </a:p>
        </p:txBody>
      </p:sp>
      <p:sp>
        <p:nvSpPr>
          <p:cNvPr id="43" name="TextBox 42">
            <a:extLst>
              <a:ext uri="{FF2B5EF4-FFF2-40B4-BE49-F238E27FC236}">
                <a16:creationId xmlns:a16="http://schemas.microsoft.com/office/drawing/2014/main" id="{2EE258F7-0F43-7DEF-8A7E-C26BC34218C2}"/>
              </a:ext>
            </a:extLst>
          </p:cNvPr>
          <p:cNvSpPr txBox="1"/>
          <p:nvPr/>
        </p:nvSpPr>
        <p:spPr>
          <a:xfrm>
            <a:off x="6701584" y="4625510"/>
            <a:ext cx="2724571" cy="523220"/>
          </a:xfrm>
          <a:prstGeom prst="rect">
            <a:avLst/>
          </a:prstGeom>
          <a:noFill/>
        </p:spPr>
        <p:txBody>
          <a:bodyPr wrap="square" rtlCol="0">
            <a:spAutoFit/>
          </a:bodyPr>
          <a:lstStyle/>
          <a:p>
            <a:pPr algn="ctr">
              <a:defRPr/>
            </a:pPr>
            <a:r>
              <a:rPr lang="en-AE" sz="1400" dirty="0">
                <a:solidFill>
                  <a:prstClr val="black"/>
                </a:solidFill>
                <a:latin typeface="Roboto" panose="02000000000000000000" pitchFamily="2" charset="0"/>
                <a:ea typeface="Roboto" panose="02000000000000000000" pitchFamily="2" charset="0"/>
              </a:rPr>
              <a:t>Collect Issued Documents </a:t>
            </a:r>
          </a:p>
          <a:p>
            <a:pPr algn="ctr">
              <a:defRPr/>
            </a:pPr>
            <a:r>
              <a:rPr lang="en-AE" sz="1400" dirty="0">
                <a:solidFill>
                  <a:prstClr val="black"/>
                </a:solidFill>
                <a:latin typeface="Roboto" panose="02000000000000000000" pitchFamily="2" charset="0"/>
                <a:ea typeface="Roboto" panose="02000000000000000000" pitchFamily="2" charset="0"/>
              </a:rPr>
              <a:t>On-The-Spot*</a:t>
            </a:r>
          </a:p>
        </p:txBody>
      </p:sp>
      <p:pic>
        <p:nvPicPr>
          <p:cNvPr id="55" name="Picture 54" descr="Shape&#10;&#10;Description automatically generated with low confidence">
            <a:extLst>
              <a:ext uri="{FF2B5EF4-FFF2-40B4-BE49-F238E27FC236}">
                <a16:creationId xmlns:a16="http://schemas.microsoft.com/office/drawing/2014/main" id="{1E6A9F06-B517-BD45-FA8A-82A34C774244}"/>
              </a:ext>
            </a:extLst>
          </p:cNvPr>
          <p:cNvPicPr>
            <a:picLocks noChangeAspect="1"/>
          </p:cNvPicPr>
          <p:nvPr/>
        </p:nvPicPr>
        <p:blipFill>
          <a:blip r:embed="rId7">
            <a:lum bright="70000" contrast="-70000"/>
          </a:blip>
          <a:stretch>
            <a:fillRect/>
          </a:stretch>
        </p:blipFill>
        <p:spPr>
          <a:xfrm>
            <a:off x="1211121" y="3880023"/>
            <a:ext cx="503100" cy="503432"/>
          </a:xfrm>
          <a:prstGeom prst="rect">
            <a:avLst/>
          </a:prstGeom>
        </p:spPr>
      </p:pic>
      <p:pic>
        <p:nvPicPr>
          <p:cNvPr id="56" name="Picture 55" descr="Shape&#10;&#10;Description automatically generated with low confidence">
            <a:extLst>
              <a:ext uri="{FF2B5EF4-FFF2-40B4-BE49-F238E27FC236}">
                <a16:creationId xmlns:a16="http://schemas.microsoft.com/office/drawing/2014/main" id="{CF17C1A4-2ACC-0C1B-ECC4-4206B571D04D}"/>
              </a:ext>
            </a:extLst>
          </p:cNvPr>
          <p:cNvPicPr>
            <a:picLocks noChangeAspect="1"/>
          </p:cNvPicPr>
          <p:nvPr/>
        </p:nvPicPr>
        <p:blipFill>
          <a:blip r:embed="rId8">
            <a:lum bright="70000" contrast="-70000"/>
          </a:blip>
          <a:stretch>
            <a:fillRect/>
          </a:stretch>
        </p:blipFill>
        <p:spPr>
          <a:xfrm>
            <a:off x="3316241" y="3887965"/>
            <a:ext cx="475591" cy="475591"/>
          </a:xfrm>
          <a:prstGeom prst="rect">
            <a:avLst/>
          </a:prstGeom>
        </p:spPr>
      </p:pic>
      <p:sp>
        <p:nvSpPr>
          <p:cNvPr id="57" name="Shape">
            <a:extLst>
              <a:ext uri="{FF2B5EF4-FFF2-40B4-BE49-F238E27FC236}">
                <a16:creationId xmlns:a16="http://schemas.microsoft.com/office/drawing/2014/main" id="{A6C07594-658F-7D65-FD63-0A7EE700A6AC}"/>
              </a:ext>
            </a:extLst>
          </p:cNvPr>
          <p:cNvSpPr>
            <a:spLocks noChangeAspect="1"/>
          </p:cNvSpPr>
          <p:nvPr/>
        </p:nvSpPr>
        <p:spPr>
          <a:xfrm>
            <a:off x="4464556" y="3066179"/>
            <a:ext cx="248727" cy="348010"/>
          </a:xfrm>
          <a:custGeom>
            <a:avLst/>
            <a:gdLst/>
            <a:ahLst/>
            <a:cxnLst>
              <a:cxn ang="0">
                <a:pos x="wd2" y="hd2"/>
              </a:cxn>
              <a:cxn ang="5400000">
                <a:pos x="wd2" y="hd2"/>
              </a:cxn>
              <a:cxn ang="10800000">
                <a:pos x="wd2" y="hd2"/>
              </a:cxn>
              <a:cxn ang="16200000">
                <a:pos x="wd2" y="hd2"/>
              </a:cxn>
            </a:cxnLst>
            <a:rect l="0" t="0" r="r" b="b"/>
            <a:pathLst>
              <a:path w="21600" h="21574" extrusionOk="0">
                <a:moveTo>
                  <a:pt x="1722" y="63"/>
                </a:moveTo>
                <a:cubicBezTo>
                  <a:pt x="4726" y="31"/>
                  <a:pt x="7818" y="0"/>
                  <a:pt x="11839" y="0"/>
                </a:cubicBezTo>
                <a:cubicBezTo>
                  <a:pt x="18155" y="0"/>
                  <a:pt x="20982" y="2049"/>
                  <a:pt x="20982" y="5298"/>
                </a:cubicBezTo>
                <a:lnTo>
                  <a:pt x="20982" y="5897"/>
                </a:lnTo>
                <a:cubicBezTo>
                  <a:pt x="20982" y="8262"/>
                  <a:pt x="19878" y="9460"/>
                  <a:pt x="17404" y="10312"/>
                </a:cubicBezTo>
                <a:cubicBezTo>
                  <a:pt x="20231" y="11068"/>
                  <a:pt x="21600" y="12487"/>
                  <a:pt x="21600" y="14979"/>
                </a:cubicBezTo>
                <a:lnTo>
                  <a:pt x="21600" y="15672"/>
                </a:lnTo>
                <a:cubicBezTo>
                  <a:pt x="21600" y="19551"/>
                  <a:pt x="18287" y="21569"/>
                  <a:pt x="10689" y="21569"/>
                </a:cubicBezTo>
                <a:cubicBezTo>
                  <a:pt x="6979" y="21569"/>
                  <a:pt x="3534" y="21600"/>
                  <a:pt x="0" y="21506"/>
                </a:cubicBezTo>
                <a:lnTo>
                  <a:pt x="1060" y="17532"/>
                </a:lnTo>
                <a:cubicBezTo>
                  <a:pt x="3666" y="17564"/>
                  <a:pt x="7155" y="17596"/>
                  <a:pt x="10866" y="17596"/>
                </a:cubicBezTo>
                <a:cubicBezTo>
                  <a:pt x="13384" y="17596"/>
                  <a:pt x="14445" y="16902"/>
                  <a:pt x="14445" y="15357"/>
                </a:cubicBezTo>
                <a:lnTo>
                  <a:pt x="14445" y="14884"/>
                </a:lnTo>
                <a:cubicBezTo>
                  <a:pt x="14445" y="13244"/>
                  <a:pt x="13429" y="12582"/>
                  <a:pt x="10645" y="12582"/>
                </a:cubicBezTo>
                <a:lnTo>
                  <a:pt x="2297" y="12582"/>
                </a:lnTo>
                <a:lnTo>
                  <a:pt x="3313" y="8703"/>
                </a:lnTo>
                <a:lnTo>
                  <a:pt x="10513" y="8703"/>
                </a:lnTo>
                <a:cubicBezTo>
                  <a:pt x="12765" y="8703"/>
                  <a:pt x="13870" y="8041"/>
                  <a:pt x="13870" y="6685"/>
                </a:cubicBezTo>
                <a:lnTo>
                  <a:pt x="13870" y="6181"/>
                </a:lnTo>
                <a:cubicBezTo>
                  <a:pt x="13870" y="4667"/>
                  <a:pt x="12942" y="4005"/>
                  <a:pt x="10513" y="4005"/>
                </a:cubicBezTo>
                <a:cubicBezTo>
                  <a:pt x="7730" y="4005"/>
                  <a:pt x="4241" y="4005"/>
                  <a:pt x="707" y="4036"/>
                </a:cubicBezTo>
                <a:cubicBezTo>
                  <a:pt x="707" y="4036"/>
                  <a:pt x="1722" y="63"/>
                  <a:pt x="1722" y="63"/>
                </a:cubicBezTo>
                <a:close/>
              </a:path>
            </a:pathLst>
          </a:custGeom>
          <a:solidFill>
            <a:srgbClr val="454546"/>
          </a:solidFill>
          <a:ln w="12700" cap="flat">
            <a:noFill/>
            <a:miter lim="400000"/>
          </a:ln>
          <a:effectLst/>
        </p:spPr>
        <p:txBody>
          <a:bodyPr wrap="square" lIns="19050" tIns="19050" rIns="19050" bIns="19050" numCol="1" anchor="ctr">
            <a:noAutofit/>
          </a:bodyPr>
          <a:lstStyle/>
          <a:p>
            <a:pPr marL="0" marR="0" lvl="0" indent="0" algn="ctr" defTabSz="228600" rtl="0" eaLnBrk="1" fontAlgn="auto" latinLnBrk="0" hangingPunct="0">
              <a:lnSpc>
                <a:spcPct val="100000"/>
              </a:lnSpc>
              <a:spcBef>
                <a:spcPts val="0"/>
              </a:spcBef>
              <a:spcAft>
                <a:spcPts val="0"/>
              </a:spcAft>
              <a:buClrTx/>
              <a:buSzTx/>
              <a:buFontTx/>
              <a:buNone/>
              <a:tabLst/>
              <a:defRPr sz="3000"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cs typeface="Gill Sans"/>
              <a:sym typeface="Gill Sans"/>
            </a:endParaRPr>
          </a:p>
        </p:txBody>
      </p:sp>
      <p:sp>
        <p:nvSpPr>
          <p:cNvPr id="60" name="Shape">
            <a:extLst>
              <a:ext uri="{FF2B5EF4-FFF2-40B4-BE49-F238E27FC236}">
                <a16:creationId xmlns:a16="http://schemas.microsoft.com/office/drawing/2014/main" id="{96153BD8-195B-0FE4-0E53-FE20FFE07C4A}"/>
              </a:ext>
            </a:extLst>
          </p:cNvPr>
          <p:cNvSpPr>
            <a:spLocks noChangeAspect="1"/>
          </p:cNvSpPr>
          <p:nvPr/>
        </p:nvSpPr>
        <p:spPr>
          <a:xfrm>
            <a:off x="849202" y="3068628"/>
            <a:ext cx="207298" cy="340504"/>
          </a:xfrm>
          <a:custGeom>
            <a:avLst/>
            <a:gdLst/>
            <a:ahLst/>
            <a:cxnLst>
              <a:cxn ang="0">
                <a:pos x="wd2" y="hd2"/>
              </a:cxn>
              <a:cxn ang="5400000">
                <a:pos x="wd2" y="hd2"/>
              </a:cxn>
              <a:cxn ang="10800000">
                <a:pos x="wd2" y="hd2"/>
              </a:cxn>
              <a:cxn ang="16200000">
                <a:pos x="wd2" y="hd2"/>
              </a:cxn>
            </a:cxnLst>
            <a:rect l="0" t="0" r="r" b="b"/>
            <a:pathLst>
              <a:path w="21600" h="21600" extrusionOk="0">
                <a:moveTo>
                  <a:pt x="20348" y="21600"/>
                </a:moveTo>
                <a:lnTo>
                  <a:pt x="0" y="21600"/>
                </a:lnTo>
                <a:lnTo>
                  <a:pt x="1252" y="17693"/>
                </a:lnTo>
                <a:lnTo>
                  <a:pt x="6679" y="17693"/>
                </a:lnTo>
                <a:lnTo>
                  <a:pt x="6679" y="3907"/>
                </a:lnTo>
                <a:lnTo>
                  <a:pt x="53" y="3907"/>
                </a:lnTo>
                <a:lnTo>
                  <a:pt x="1305" y="0"/>
                </a:lnTo>
                <a:lnTo>
                  <a:pt x="15079" y="0"/>
                </a:lnTo>
                <a:lnTo>
                  <a:pt x="15079" y="17693"/>
                </a:lnTo>
                <a:lnTo>
                  <a:pt x="21600" y="17693"/>
                </a:lnTo>
                <a:cubicBezTo>
                  <a:pt x="21600" y="17693"/>
                  <a:pt x="20348" y="21600"/>
                  <a:pt x="20348" y="21600"/>
                </a:cubicBezTo>
                <a:close/>
              </a:path>
            </a:pathLst>
          </a:custGeom>
          <a:solidFill>
            <a:srgbClr val="454546"/>
          </a:solidFill>
          <a:ln w="12700" cap="flat">
            <a:noFill/>
            <a:miter lim="400000"/>
          </a:ln>
          <a:effectLst/>
        </p:spPr>
        <p:txBody>
          <a:bodyPr wrap="square" lIns="19050" tIns="19050" rIns="19050" bIns="19050" numCol="1" anchor="ctr">
            <a:noAutofit/>
          </a:bodyPr>
          <a:lstStyle/>
          <a:p>
            <a:pPr marL="0" marR="0" lvl="0" indent="0" algn="ctr" defTabSz="228600" rtl="0" eaLnBrk="1" fontAlgn="auto" latinLnBrk="0" hangingPunct="0">
              <a:lnSpc>
                <a:spcPct val="100000"/>
              </a:lnSpc>
              <a:spcBef>
                <a:spcPts val="0"/>
              </a:spcBef>
              <a:spcAft>
                <a:spcPts val="0"/>
              </a:spcAft>
              <a:buClrTx/>
              <a:buSzTx/>
              <a:buFontTx/>
              <a:buNone/>
              <a:tabLst/>
              <a:defRPr sz="3000"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400" b="0" i="0" u="none" strike="noStrike" kern="0" cap="none" spc="0" normalizeH="0" baseline="0" noProof="0" dirty="0">
              <a:ln>
                <a:noFill/>
              </a:ln>
              <a:solidFill>
                <a:srgbClr val="FFFFFF"/>
              </a:solidFill>
              <a:effectLst>
                <a:outerShdw blurRad="38100" dist="12700" dir="5400000" rotWithShape="0">
                  <a:srgbClr val="000000">
                    <a:alpha val="50000"/>
                  </a:srgbClr>
                </a:outerShdw>
              </a:effectLst>
              <a:uLnTx/>
              <a:uFillTx/>
              <a:latin typeface="Gill Sans"/>
              <a:cs typeface="Gill Sans"/>
              <a:sym typeface="Gill Sans"/>
            </a:endParaRPr>
          </a:p>
        </p:txBody>
      </p:sp>
      <p:sp>
        <p:nvSpPr>
          <p:cNvPr id="61" name="Shape">
            <a:extLst>
              <a:ext uri="{FF2B5EF4-FFF2-40B4-BE49-F238E27FC236}">
                <a16:creationId xmlns:a16="http://schemas.microsoft.com/office/drawing/2014/main" id="{9F0ECE08-CB6B-BAC1-B887-0E5ECE248BB7}"/>
              </a:ext>
            </a:extLst>
          </p:cNvPr>
          <p:cNvSpPr>
            <a:spLocks noChangeAspect="1"/>
          </p:cNvSpPr>
          <p:nvPr/>
        </p:nvSpPr>
        <p:spPr>
          <a:xfrm>
            <a:off x="2490105" y="4726623"/>
            <a:ext cx="248727" cy="354142"/>
          </a:xfrm>
          <a:custGeom>
            <a:avLst/>
            <a:gdLst/>
            <a:ahLst/>
            <a:cxnLst>
              <a:cxn ang="0">
                <a:pos x="wd2" y="hd2"/>
              </a:cxn>
              <a:cxn ang="5400000">
                <a:pos x="wd2" y="hd2"/>
              </a:cxn>
              <a:cxn ang="10800000">
                <a:pos x="wd2" y="hd2"/>
              </a:cxn>
              <a:cxn ang="16200000">
                <a:pos x="wd2" y="hd2"/>
              </a:cxn>
            </a:cxnLst>
            <a:rect l="0" t="0" r="r" b="b"/>
            <a:pathLst>
              <a:path w="21600" h="21600" extrusionOk="0">
                <a:moveTo>
                  <a:pt x="9695" y="13809"/>
                </a:moveTo>
                <a:cubicBezTo>
                  <a:pt x="7665" y="14411"/>
                  <a:pt x="7170" y="15076"/>
                  <a:pt x="7170" y="16881"/>
                </a:cubicBezTo>
                <a:lnTo>
                  <a:pt x="7170" y="17514"/>
                </a:lnTo>
                <a:lnTo>
                  <a:pt x="21600" y="17514"/>
                </a:lnTo>
                <a:lnTo>
                  <a:pt x="20563" y="21600"/>
                </a:lnTo>
                <a:lnTo>
                  <a:pt x="0" y="21600"/>
                </a:lnTo>
                <a:lnTo>
                  <a:pt x="0" y="17831"/>
                </a:lnTo>
                <a:cubicBezTo>
                  <a:pt x="0" y="13429"/>
                  <a:pt x="1848" y="11624"/>
                  <a:pt x="6763" y="10104"/>
                </a:cubicBezTo>
                <a:lnTo>
                  <a:pt x="11725" y="8583"/>
                </a:lnTo>
                <a:cubicBezTo>
                  <a:pt x="13889" y="7950"/>
                  <a:pt x="14430" y="7538"/>
                  <a:pt x="14430" y="6144"/>
                </a:cubicBezTo>
                <a:cubicBezTo>
                  <a:pt x="14430" y="4592"/>
                  <a:pt x="13572" y="4054"/>
                  <a:pt x="11003" y="4054"/>
                </a:cubicBezTo>
                <a:cubicBezTo>
                  <a:pt x="8072" y="4054"/>
                  <a:pt x="3877" y="4085"/>
                  <a:pt x="585" y="4117"/>
                </a:cubicBezTo>
                <a:lnTo>
                  <a:pt x="1578" y="63"/>
                </a:lnTo>
                <a:cubicBezTo>
                  <a:pt x="4599" y="31"/>
                  <a:pt x="8522" y="0"/>
                  <a:pt x="11634" y="0"/>
                </a:cubicBezTo>
                <a:cubicBezTo>
                  <a:pt x="18714" y="0"/>
                  <a:pt x="21554" y="1964"/>
                  <a:pt x="21554" y="5511"/>
                </a:cubicBezTo>
                <a:lnTo>
                  <a:pt x="21554" y="6018"/>
                </a:lnTo>
                <a:cubicBezTo>
                  <a:pt x="21554" y="8931"/>
                  <a:pt x="19931" y="10832"/>
                  <a:pt x="15647" y="12067"/>
                </a:cubicBezTo>
                <a:cubicBezTo>
                  <a:pt x="15647" y="12067"/>
                  <a:pt x="9695" y="13809"/>
                  <a:pt x="9695" y="13809"/>
                </a:cubicBezTo>
                <a:close/>
              </a:path>
            </a:pathLst>
          </a:custGeom>
          <a:solidFill>
            <a:srgbClr val="454546"/>
          </a:solidFill>
          <a:ln w="12700" cap="flat">
            <a:noFill/>
            <a:miter lim="400000"/>
          </a:ln>
          <a:effectLst/>
        </p:spPr>
        <p:txBody>
          <a:bodyPr wrap="square" lIns="19050" tIns="19050" rIns="19050" bIns="19050" numCol="1" anchor="ctr">
            <a:noAutofit/>
          </a:bodyPr>
          <a:lstStyle/>
          <a:p>
            <a:pPr marL="0" marR="0" lvl="0" indent="0" algn="ctr" defTabSz="228600" rtl="0" eaLnBrk="1" fontAlgn="auto" latinLnBrk="0" hangingPunct="0">
              <a:lnSpc>
                <a:spcPct val="100000"/>
              </a:lnSpc>
              <a:spcBef>
                <a:spcPts val="0"/>
              </a:spcBef>
              <a:spcAft>
                <a:spcPts val="0"/>
              </a:spcAft>
              <a:buClrTx/>
              <a:buSzTx/>
              <a:buFontTx/>
              <a:buNone/>
              <a:tabLst/>
              <a:defRPr sz="3000"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cs typeface="Gill Sans"/>
              <a:sym typeface="Gill Sans"/>
            </a:endParaRPr>
          </a:p>
        </p:txBody>
      </p:sp>
      <p:sp>
        <p:nvSpPr>
          <p:cNvPr id="62" name="Shape">
            <a:extLst>
              <a:ext uri="{FF2B5EF4-FFF2-40B4-BE49-F238E27FC236}">
                <a16:creationId xmlns:a16="http://schemas.microsoft.com/office/drawing/2014/main" id="{18F8E23B-349E-3797-3B25-1042AE669B39}"/>
              </a:ext>
            </a:extLst>
          </p:cNvPr>
          <p:cNvSpPr>
            <a:spLocks noChangeAspect="1"/>
          </p:cNvSpPr>
          <p:nvPr/>
        </p:nvSpPr>
        <p:spPr>
          <a:xfrm>
            <a:off x="6666095" y="4702280"/>
            <a:ext cx="311334" cy="389166"/>
          </a:xfrm>
          <a:custGeom>
            <a:avLst/>
            <a:gdLst/>
            <a:ahLst/>
            <a:cxnLst>
              <a:cxn ang="0">
                <a:pos x="wd2" y="hd2"/>
              </a:cxn>
              <a:cxn ang="5400000">
                <a:pos x="wd2" y="hd2"/>
              </a:cxn>
              <a:cxn ang="10800000">
                <a:pos x="wd2" y="hd2"/>
              </a:cxn>
              <a:cxn ang="16200000">
                <a:pos x="wd2" y="hd2"/>
              </a:cxn>
            </a:cxnLst>
            <a:rect l="0" t="0" r="r" b="b"/>
            <a:pathLst>
              <a:path w="21600" h="21600" extrusionOk="0">
                <a:moveTo>
                  <a:pt x="20647" y="17598"/>
                </a:moveTo>
                <a:lnTo>
                  <a:pt x="18582" y="17598"/>
                </a:lnTo>
                <a:lnTo>
                  <a:pt x="18582" y="21600"/>
                </a:lnTo>
                <a:lnTo>
                  <a:pt x="12667" y="21600"/>
                </a:lnTo>
                <a:lnTo>
                  <a:pt x="12667" y="17598"/>
                </a:lnTo>
                <a:lnTo>
                  <a:pt x="0" y="17598"/>
                </a:lnTo>
                <a:lnTo>
                  <a:pt x="0" y="14231"/>
                </a:lnTo>
                <a:lnTo>
                  <a:pt x="9053" y="0"/>
                </a:lnTo>
                <a:lnTo>
                  <a:pt x="15247" y="0"/>
                </a:lnTo>
                <a:lnTo>
                  <a:pt x="6353" y="13690"/>
                </a:lnTo>
                <a:lnTo>
                  <a:pt x="12667" y="13690"/>
                </a:lnTo>
                <a:lnTo>
                  <a:pt x="12667" y="7814"/>
                </a:lnTo>
                <a:lnTo>
                  <a:pt x="18582" y="7020"/>
                </a:lnTo>
                <a:lnTo>
                  <a:pt x="18582" y="13690"/>
                </a:lnTo>
                <a:lnTo>
                  <a:pt x="21600" y="13690"/>
                </a:lnTo>
                <a:cubicBezTo>
                  <a:pt x="21600" y="13690"/>
                  <a:pt x="20647" y="17598"/>
                  <a:pt x="20647" y="17598"/>
                </a:cubicBezTo>
                <a:close/>
              </a:path>
            </a:pathLst>
          </a:custGeom>
          <a:solidFill>
            <a:srgbClr val="454546"/>
          </a:solidFill>
          <a:ln w="12700" cap="flat">
            <a:noFill/>
            <a:miter lim="400000"/>
          </a:ln>
          <a:effectLst/>
        </p:spPr>
        <p:txBody>
          <a:bodyPr wrap="square" lIns="19050" tIns="19050" rIns="19050" bIns="19050" numCol="1" anchor="ctr">
            <a:noAutofit/>
          </a:bodyPr>
          <a:lstStyle/>
          <a:p>
            <a:pPr marL="0" marR="0" lvl="0" indent="0" algn="ctr" defTabSz="228600" rtl="0" eaLnBrk="1" fontAlgn="auto" latinLnBrk="0" hangingPunct="0">
              <a:lnSpc>
                <a:spcPct val="100000"/>
              </a:lnSpc>
              <a:spcBef>
                <a:spcPts val="0"/>
              </a:spcBef>
              <a:spcAft>
                <a:spcPts val="0"/>
              </a:spcAft>
              <a:buClrTx/>
              <a:buSzTx/>
              <a:buFontTx/>
              <a:buNone/>
              <a:tabLst/>
              <a:defRPr sz="3000"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dirty="0">
              <a:ln>
                <a:noFill/>
              </a:ln>
              <a:solidFill>
                <a:srgbClr val="FFFFFF"/>
              </a:solidFill>
              <a:effectLst>
                <a:outerShdw blurRad="38100" dist="12700" dir="5400000" rotWithShape="0">
                  <a:srgbClr val="000000">
                    <a:alpha val="50000"/>
                  </a:srgbClr>
                </a:outerShdw>
              </a:effectLst>
              <a:uLnTx/>
              <a:uFillTx/>
              <a:latin typeface="Gill Sans"/>
              <a:cs typeface="Gill Sans"/>
              <a:sym typeface="Gill Sans"/>
            </a:endParaRPr>
          </a:p>
        </p:txBody>
      </p:sp>
      <p:sp>
        <p:nvSpPr>
          <p:cNvPr id="77" name="TextBox 76">
            <a:extLst>
              <a:ext uri="{FF2B5EF4-FFF2-40B4-BE49-F238E27FC236}">
                <a16:creationId xmlns:a16="http://schemas.microsoft.com/office/drawing/2014/main" id="{377DCE2A-1BBC-388A-CA5A-D59FF48B2433}"/>
              </a:ext>
            </a:extLst>
          </p:cNvPr>
          <p:cNvSpPr txBox="1"/>
          <p:nvPr/>
        </p:nvSpPr>
        <p:spPr>
          <a:xfrm>
            <a:off x="3731111" y="6625823"/>
            <a:ext cx="11017420" cy="2308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1" u="none" strike="noStrike" kern="0" cap="none" spc="27" normalizeH="0" baseline="0" noProof="0" dirty="0">
                <a:ln>
                  <a:noFill/>
                </a:ln>
                <a:solidFill>
                  <a:srgbClr val="C00000"/>
                </a:solidFill>
                <a:effectLst/>
                <a:uLnTx/>
                <a:uFillTx/>
                <a:latin typeface="Montserrat" pitchFamily="2" charset="77"/>
                <a:ea typeface="+mn-ea"/>
                <a:cs typeface="+mn-cs"/>
              </a:rPr>
              <a:t>*Documents not processed on same day will be delivered to citizen via volunteers once ready</a:t>
            </a:r>
          </a:p>
        </p:txBody>
      </p:sp>
      <p:sp>
        <p:nvSpPr>
          <p:cNvPr id="78" name="Rounded Rectangle">
            <a:extLst>
              <a:ext uri="{FF2B5EF4-FFF2-40B4-BE49-F238E27FC236}">
                <a16:creationId xmlns:a16="http://schemas.microsoft.com/office/drawing/2014/main" id="{CC67276E-5706-E14A-2698-51B681D4E3E1}"/>
              </a:ext>
            </a:extLst>
          </p:cNvPr>
          <p:cNvSpPr/>
          <p:nvPr/>
        </p:nvSpPr>
        <p:spPr>
          <a:xfrm>
            <a:off x="418395" y="1557485"/>
            <a:ext cx="11307263" cy="604800"/>
          </a:xfrm>
          <a:prstGeom prst="roundRect">
            <a:avLst>
              <a:gd name="adj" fmla="val 16322"/>
            </a:avLst>
          </a:prstGeom>
          <a:solidFill>
            <a:srgbClr val="EBEBEB"/>
          </a:solidFill>
          <a:ln w="12700">
            <a:miter lim="400000"/>
          </a:ln>
          <a:effectLst>
            <a:outerShdw blurRad="635000" dist="317500" dir="3600000" algn="ctr" rotWithShape="0">
              <a:srgbClr val="000000">
                <a:alpha val="20000"/>
              </a:srgbClr>
            </a:outerShdw>
          </a:effectLst>
        </p:spPr>
        <p:txBody>
          <a:bodyPr lIns="25400" tIns="25400" rIns="25400" bIns="25400" anchor="ctr"/>
          <a:lstStyle/>
          <a:p>
            <a:pPr marL="361950" marR="0" lvl="0" defTabSz="914400" rtl="0" eaLnBrk="1" fontAlgn="auto" latinLnBrk="0" hangingPunct="1">
              <a:lnSpc>
                <a:spcPct val="150000"/>
              </a:lnSpc>
              <a:spcBef>
                <a:spcPts val="0"/>
              </a:spcBef>
              <a:spcAft>
                <a:spcPts val="0"/>
              </a:spcAft>
              <a:buClrTx/>
              <a:buSzTx/>
              <a:buFontTx/>
              <a:buNone/>
              <a:tabLst/>
              <a:defRPr/>
            </a:pPr>
            <a:r>
              <a:rPr kumimoji="0" lang="en-US" sz="1600" b="0" i="0" u="none" strike="noStrike" kern="0" cap="none" spc="27" normalizeH="0" baseline="0" noProof="0" dirty="0">
                <a:ln>
                  <a:noFill/>
                </a:ln>
                <a:solidFill>
                  <a:srgbClr val="252525"/>
                </a:solidFill>
                <a:effectLst/>
                <a:uLnTx/>
                <a:uFillTx/>
                <a:latin typeface="Roboto" panose="02000000000000000000" pitchFamily="2" charset="0"/>
                <a:ea typeface="Roboto" panose="02000000000000000000" pitchFamily="2" charset="0"/>
                <a:cs typeface="Roboto" panose="02000000000000000000" pitchFamily="2" charset="0"/>
              </a:rPr>
              <a:t>Ward Volunteers &amp; </a:t>
            </a:r>
            <a:r>
              <a:rPr kumimoji="0" lang="en-US" sz="1600" b="0" i="0" u="none" strike="noStrike" kern="0" cap="none" spc="27" normalizeH="0" baseline="0" noProof="0" dirty="0" err="1">
                <a:ln>
                  <a:noFill/>
                </a:ln>
                <a:solidFill>
                  <a:srgbClr val="252525"/>
                </a:solidFill>
                <a:effectLst/>
                <a:uLnTx/>
                <a:uFillTx/>
                <a:latin typeface="Roboto" panose="02000000000000000000" pitchFamily="2" charset="0"/>
                <a:ea typeface="Roboto" panose="02000000000000000000" pitchFamily="2" charset="0"/>
                <a:cs typeface="Roboto" panose="02000000000000000000" pitchFamily="2" charset="0"/>
              </a:rPr>
              <a:t>Gruha</a:t>
            </a:r>
            <a:r>
              <a:rPr kumimoji="0" lang="en-US" sz="1600" b="0" i="0" u="none" strike="noStrike" kern="0" cap="none" spc="27" normalizeH="0" baseline="0" noProof="0" dirty="0">
                <a:ln>
                  <a:noFill/>
                </a:ln>
                <a:solidFill>
                  <a:srgbClr val="252525"/>
                </a:solidFill>
                <a:effectLst/>
                <a:uLnTx/>
                <a:uFillTx/>
                <a:latin typeface="Roboto" panose="02000000000000000000" pitchFamily="2" charset="0"/>
                <a:ea typeface="Roboto" panose="02000000000000000000" pitchFamily="2" charset="0"/>
                <a:cs typeface="Roboto" panose="02000000000000000000" pitchFamily="2" charset="0"/>
              </a:rPr>
              <a:t> </a:t>
            </a:r>
            <a:r>
              <a:rPr lang="en-US" sz="1600" kern="0" spc="27" dirty="0">
                <a:solidFill>
                  <a:srgbClr val="252525"/>
                </a:solidFill>
                <a:latin typeface="Roboto" panose="02000000000000000000" pitchFamily="2" charset="0"/>
                <a:ea typeface="Roboto" panose="02000000000000000000" pitchFamily="2" charset="0"/>
                <a:cs typeface="Roboto" panose="02000000000000000000" pitchFamily="2" charset="0"/>
              </a:rPr>
              <a:t>S</a:t>
            </a:r>
            <a:r>
              <a:rPr kumimoji="0" lang="en-US" sz="1600" b="0" i="0" u="none" strike="noStrike" kern="0" cap="none" spc="27" normalizeH="0" baseline="0" noProof="0" dirty="0" err="1">
                <a:ln>
                  <a:noFill/>
                </a:ln>
                <a:solidFill>
                  <a:srgbClr val="252525"/>
                </a:solidFill>
                <a:effectLst/>
                <a:uLnTx/>
                <a:uFillTx/>
                <a:latin typeface="Roboto" panose="02000000000000000000" pitchFamily="2" charset="0"/>
                <a:ea typeface="Roboto" panose="02000000000000000000" pitchFamily="2" charset="0"/>
                <a:cs typeface="Roboto" panose="02000000000000000000" pitchFamily="2" charset="0"/>
              </a:rPr>
              <a:t>arathis</a:t>
            </a:r>
            <a:r>
              <a:rPr kumimoji="0" lang="en-US" sz="1600" b="0" i="0" u="none" strike="noStrike" kern="0" cap="none" spc="27" normalizeH="0" baseline="0" noProof="0" dirty="0">
                <a:ln>
                  <a:noFill/>
                </a:ln>
                <a:solidFill>
                  <a:srgbClr val="252525"/>
                </a:solidFill>
                <a:effectLst/>
                <a:uLnTx/>
                <a:uFillTx/>
                <a:latin typeface="Roboto" panose="02000000000000000000" pitchFamily="2" charset="0"/>
                <a:ea typeface="Roboto" panose="02000000000000000000" pitchFamily="2" charset="0"/>
                <a:cs typeface="Roboto" panose="02000000000000000000" pitchFamily="2" charset="0"/>
              </a:rPr>
              <a:t> : </a:t>
            </a:r>
            <a:r>
              <a:rPr kumimoji="0" lang="en-US" sz="1600" b="1" i="0" u="none" strike="noStrike" kern="0" cap="none" spc="27" normalizeH="0" baseline="0" noProof="0" dirty="0">
                <a:ln>
                  <a:noFill/>
                </a:ln>
                <a:solidFill>
                  <a:srgbClr val="252525"/>
                </a:solidFill>
                <a:effectLst/>
                <a:uLnTx/>
                <a:uFillTx/>
                <a:latin typeface="Roboto" panose="02000000000000000000" pitchFamily="2" charset="0"/>
                <a:ea typeface="Roboto" panose="02000000000000000000" pitchFamily="2" charset="0"/>
                <a:cs typeface="Roboto" panose="02000000000000000000" pitchFamily="2" charset="0"/>
              </a:rPr>
              <a:t>Bring all citizens </a:t>
            </a:r>
            <a:r>
              <a:rPr kumimoji="0" lang="en-US" sz="1600" b="0" i="0" u="none" strike="noStrike" kern="0" cap="none" spc="27" normalizeH="0" baseline="0" noProof="0" dirty="0">
                <a:ln>
                  <a:noFill/>
                </a:ln>
                <a:solidFill>
                  <a:srgbClr val="252525"/>
                </a:solidFill>
                <a:effectLst/>
                <a:uLnTx/>
                <a:uFillTx/>
                <a:latin typeface="Roboto" panose="02000000000000000000" pitchFamily="2" charset="0"/>
                <a:ea typeface="Roboto" panose="02000000000000000000" pitchFamily="2" charset="0"/>
                <a:cs typeface="Roboto" panose="02000000000000000000" pitchFamily="2" charset="0"/>
              </a:rPr>
              <a:t>with document or scheme grievances to the camp </a:t>
            </a:r>
          </a:p>
        </p:txBody>
      </p:sp>
      <p:sp>
        <p:nvSpPr>
          <p:cNvPr id="9" name="TextBox 8">
            <a:extLst>
              <a:ext uri="{FF2B5EF4-FFF2-40B4-BE49-F238E27FC236}">
                <a16:creationId xmlns:a16="http://schemas.microsoft.com/office/drawing/2014/main" id="{B2D148A1-4E73-5009-0B49-DB79F4A8D30F}"/>
              </a:ext>
            </a:extLst>
          </p:cNvPr>
          <p:cNvSpPr txBox="1"/>
          <p:nvPr/>
        </p:nvSpPr>
        <p:spPr>
          <a:xfrm>
            <a:off x="8541651" y="2886158"/>
            <a:ext cx="909486" cy="707886"/>
          </a:xfrm>
          <a:prstGeom prst="rect">
            <a:avLst/>
          </a:prstGeom>
          <a:noFill/>
        </p:spPr>
        <p:txBody>
          <a:bodyPr wrap="square" rtlCol="0">
            <a:spAutoFit/>
          </a:bodyPr>
          <a:lstStyle/>
          <a:p>
            <a:pPr algn="ctr">
              <a:buClr>
                <a:schemeClr val="tx1"/>
              </a:buClr>
            </a:pPr>
            <a:r>
              <a:rPr lang="en-US" sz="4000" b="1" dirty="0">
                <a:solidFill>
                  <a:srgbClr val="454546"/>
                </a:solidFill>
                <a:latin typeface="Gill Sans"/>
              </a:rPr>
              <a:t>5</a:t>
            </a:r>
          </a:p>
        </p:txBody>
      </p:sp>
      <p:sp>
        <p:nvSpPr>
          <p:cNvPr id="25" name="Rounded Rectangle">
            <a:extLst>
              <a:ext uri="{FF2B5EF4-FFF2-40B4-BE49-F238E27FC236}">
                <a16:creationId xmlns:a16="http://schemas.microsoft.com/office/drawing/2014/main" id="{4C61B0E8-25F2-75A4-2E43-DD38E41669C8}"/>
              </a:ext>
            </a:extLst>
          </p:cNvPr>
          <p:cNvSpPr/>
          <p:nvPr/>
        </p:nvSpPr>
        <p:spPr>
          <a:xfrm>
            <a:off x="418395" y="5977253"/>
            <a:ext cx="11307263" cy="600546"/>
          </a:xfrm>
          <a:prstGeom prst="roundRect">
            <a:avLst>
              <a:gd name="adj" fmla="val 19068"/>
            </a:avLst>
          </a:prstGeom>
          <a:solidFill>
            <a:srgbClr val="EBEBEB"/>
          </a:solidFill>
          <a:ln w="12700">
            <a:miter lim="400000"/>
          </a:ln>
          <a:effectLst>
            <a:outerShdw blurRad="635000" dist="317500" dir="3600000" algn="ctr" rotWithShape="0">
              <a:srgbClr val="000000">
                <a:alpha val="20000"/>
              </a:srgbClr>
            </a:outerShdw>
          </a:effectLst>
        </p:spPr>
        <p:txBody>
          <a:bodyPr lIns="25400" tIns="25400" rIns="25400" bIns="25400" anchor="ctr"/>
          <a:lstStyle/>
          <a:p>
            <a:pPr marL="361950" marR="0" lvl="0" defTabSz="914400" rtl="0" eaLnBrk="1" fontAlgn="auto" latinLnBrk="0" hangingPunct="1">
              <a:lnSpc>
                <a:spcPct val="150000"/>
              </a:lnSpc>
              <a:spcBef>
                <a:spcPts val="0"/>
              </a:spcBef>
              <a:spcAft>
                <a:spcPts val="0"/>
              </a:spcAft>
              <a:buClrTx/>
              <a:buSzTx/>
              <a:buFontTx/>
              <a:buNone/>
              <a:tabLst/>
              <a:defRPr/>
            </a:pPr>
            <a:r>
              <a:rPr kumimoji="0" lang="en-US" sz="1600" b="0" i="0" u="none" strike="noStrike" kern="0" cap="none" spc="27" normalizeH="0" baseline="0" noProof="0" dirty="0">
                <a:ln>
                  <a:noFill/>
                </a:ln>
                <a:solidFill>
                  <a:srgbClr val="252525"/>
                </a:solidFill>
                <a:effectLst/>
                <a:uLnTx/>
                <a:uFillTx/>
                <a:latin typeface="Roboto" panose="02000000000000000000" pitchFamily="2" charset="0"/>
                <a:ea typeface="Roboto" panose="02000000000000000000" pitchFamily="2" charset="0"/>
                <a:cs typeface="Roboto" panose="02000000000000000000" pitchFamily="2" charset="0"/>
              </a:rPr>
              <a:t>MLAs/ACC : </a:t>
            </a:r>
            <a:r>
              <a:rPr kumimoji="0" lang="en-US" sz="1600" b="1" i="0" u="none" strike="noStrike" kern="0" cap="none" spc="27" normalizeH="0" baseline="0" noProof="0" dirty="0">
                <a:ln>
                  <a:noFill/>
                </a:ln>
                <a:solidFill>
                  <a:srgbClr val="252525"/>
                </a:solidFill>
                <a:effectLst/>
                <a:uLnTx/>
                <a:uFillTx/>
                <a:latin typeface="Roboto" panose="02000000000000000000" pitchFamily="2" charset="0"/>
                <a:ea typeface="Roboto" panose="02000000000000000000" pitchFamily="2" charset="0"/>
                <a:cs typeface="Roboto" panose="02000000000000000000" pitchFamily="2" charset="0"/>
              </a:rPr>
              <a:t>Ensure</a:t>
            </a:r>
            <a:r>
              <a:rPr kumimoji="0" lang="en-US" sz="1600" b="0" i="0" u="none" strike="noStrike" kern="0" cap="none" spc="27" normalizeH="0" baseline="0" noProof="0" dirty="0">
                <a:ln>
                  <a:noFill/>
                </a:ln>
                <a:solidFill>
                  <a:srgbClr val="252525"/>
                </a:solidFill>
                <a:effectLst/>
                <a:uLnTx/>
                <a:uFillTx/>
                <a:latin typeface="Roboto" panose="02000000000000000000" pitchFamily="2" charset="0"/>
                <a:ea typeface="Roboto" panose="02000000000000000000" pitchFamily="2" charset="0"/>
                <a:cs typeface="Roboto" panose="02000000000000000000" pitchFamily="2" charset="0"/>
              </a:rPr>
              <a:t> </a:t>
            </a:r>
            <a:r>
              <a:rPr kumimoji="0" lang="en-US" sz="1600" b="1" i="0" u="none" strike="noStrike" kern="0" cap="none" spc="27" normalizeH="0" baseline="0" noProof="0" dirty="0">
                <a:ln>
                  <a:noFill/>
                </a:ln>
                <a:solidFill>
                  <a:srgbClr val="252525"/>
                </a:solidFill>
                <a:effectLst/>
                <a:uLnTx/>
                <a:uFillTx/>
                <a:latin typeface="Roboto" panose="02000000000000000000" pitchFamily="2" charset="0"/>
                <a:ea typeface="Roboto" panose="02000000000000000000" pitchFamily="2" charset="0"/>
                <a:cs typeface="Roboto" panose="02000000000000000000" pitchFamily="2" charset="0"/>
              </a:rPr>
              <a:t>presence and participation of key YSRCP leaders </a:t>
            </a:r>
            <a:r>
              <a:rPr kumimoji="0" lang="en-US" sz="1600" b="0" i="0" u="none" strike="noStrike" kern="0" cap="none" spc="27" normalizeH="0" baseline="0" noProof="0" dirty="0">
                <a:ln>
                  <a:noFill/>
                </a:ln>
                <a:solidFill>
                  <a:srgbClr val="252525"/>
                </a:solidFill>
                <a:effectLst/>
                <a:uLnTx/>
                <a:uFillTx/>
                <a:latin typeface="Roboto" panose="02000000000000000000" pitchFamily="2" charset="0"/>
                <a:ea typeface="Roboto" panose="02000000000000000000" pitchFamily="2" charset="0"/>
                <a:cs typeface="Roboto" panose="02000000000000000000" pitchFamily="2" charset="0"/>
              </a:rPr>
              <a:t>in all the camps in their area</a:t>
            </a:r>
          </a:p>
        </p:txBody>
      </p:sp>
      <p:cxnSp>
        <p:nvCxnSpPr>
          <p:cNvPr id="27" name="Straight Arrow Connector 26">
            <a:extLst>
              <a:ext uri="{FF2B5EF4-FFF2-40B4-BE49-F238E27FC236}">
                <a16:creationId xmlns:a16="http://schemas.microsoft.com/office/drawing/2014/main" id="{D5F43E66-E917-8C4D-1BAD-57DD204A5E39}"/>
              </a:ext>
            </a:extLst>
          </p:cNvPr>
          <p:cNvCxnSpPr>
            <a:cxnSpLocks/>
          </p:cNvCxnSpPr>
          <p:nvPr/>
        </p:nvCxnSpPr>
        <p:spPr>
          <a:xfrm flipV="1">
            <a:off x="6368126" y="4131739"/>
            <a:ext cx="963443" cy="2225"/>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5F6F03E5-E03F-05F8-A561-0CFE280319F3}"/>
              </a:ext>
            </a:extLst>
          </p:cNvPr>
          <p:cNvCxnSpPr>
            <a:cxnSpLocks/>
          </p:cNvCxnSpPr>
          <p:nvPr/>
        </p:nvCxnSpPr>
        <p:spPr>
          <a:xfrm>
            <a:off x="8567346" y="4133964"/>
            <a:ext cx="981690" cy="0"/>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81A14718-7BB2-1C31-B0E7-32FD06124B8B}"/>
              </a:ext>
            </a:extLst>
          </p:cNvPr>
          <p:cNvCxnSpPr>
            <a:cxnSpLocks/>
          </p:cNvCxnSpPr>
          <p:nvPr/>
        </p:nvCxnSpPr>
        <p:spPr>
          <a:xfrm>
            <a:off x="2013240" y="4139599"/>
            <a:ext cx="950460" cy="0"/>
          </a:xfrm>
          <a:prstGeom prst="straightConnector1">
            <a:avLst/>
          </a:prstGeom>
          <a:ln w="38100">
            <a:solidFill>
              <a:schemeClr val="accent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1" name="Rounded Rectangle 17">
            <a:extLst>
              <a:ext uri="{FF2B5EF4-FFF2-40B4-BE49-F238E27FC236}">
                <a16:creationId xmlns:a16="http://schemas.microsoft.com/office/drawing/2014/main" id="{04D71BEE-946A-B03C-122A-F355718BB5AC}"/>
              </a:ext>
            </a:extLst>
          </p:cNvPr>
          <p:cNvSpPr/>
          <p:nvPr/>
        </p:nvSpPr>
        <p:spPr>
          <a:xfrm>
            <a:off x="418394" y="1071202"/>
            <a:ext cx="2288353" cy="424800"/>
          </a:xfrm>
          <a:prstGeom prst="roundRect">
            <a:avLst>
              <a:gd name="adj" fmla="val 26681"/>
            </a:avLst>
          </a:prstGeom>
          <a:solidFill>
            <a:srgbClr val="2525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27" normalizeH="0" baseline="0" noProof="0" dirty="0">
                <a:ln>
                  <a:noFill/>
                </a:ln>
                <a:solidFill>
                  <a:schemeClr val="bg1"/>
                </a:solidFill>
                <a:effectLst/>
                <a:uLnTx/>
                <a:uFillTx/>
                <a:latin typeface="Roboto" panose="02000000000000000000" pitchFamily="2" charset="0"/>
                <a:ea typeface="Roboto" panose="02000000000000000000" pitchFamily="2" charset="0"/>
                <a:cs typeface="Roboto" panose="02000000000000000000" pitchFamily="2" charset="0"/>
              </a:rPr>
              <a:t>Mobilization</a:t>
            </a:r>
            <a:endParaRPr kumimoji="0" lang="en-US" sz="18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44" name="Rounded Rectangle 17">
            <a:extLst>
              <a:ext uri="{FF2B5EF4-FFF2-40B4-BE49-F238E27FC236}">
                <a16:creationId xmlns:a16="http://schemas.microsoft.com/office/drawing/2014/main" id="{AE1F27EC-5D8B-4940-3231-67C327FEC48C}"/>
              </a:ext>
            </a:extLst>
          </p:cNvPr>
          <p:cNvSpPr/>
          <p:nvPr/>
        </p:nvSpPr>
        <p:spPr>
          <a:xfrm>
            <a:off x="436939" y="5486410"/>
            <a:ext cx="2325367" cy="422878"/>
          </a:xfrm>
          <a:prstGeom prst="roundRect">
            <a:avLst>
              <a:gd name="adj" fmla="val 31032"/>
            </a:avLst>
          </a:prstGeom>
          <a:solidFill>
            <a:srgbClr val="2525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kern="0" spc="27" dirty="0">
                <a:solidFill>
                  <a:schemeClr val="bg1"/>
                </a:solidFill>
                <a:latin typeface="Roboto" panose="02000000000000000000" pitchFamily="2" charset="0"/>
                <a:ea typeface="Roboto" panose="02000000000000000000" pitchFamily="2" charset="0"/>
                <a:cs typeface="Roboto" panose="02000000000000000000" pitchFamily="2" charset="0"/>
              </a:rPr>
              <a:t>Party Engagement</a:t>
            </a:r>
          </a:p>
        </p:txBody>
      </p:sp>
      <p:sp>
        <p:nvSpPr>
          <p:cNvPr id="15" name="Rounded Rectangle 17">
            <a:extLst>
              <a:ext uri="{FF2B5EF4-FFF2-40B4-BE49-F238E27FC236}">
                <a16:creationId xmlns:a16="http://schemas.microsoft.com/office/drawing/2014/main" id="{3FB79E24-9B22-2F9C-5900-D55CB1BFB9B5}"/>
              </a:ext>
            </a:extLst>
          </p:cNvPr>
          <p:cNvSpPr/>
          <p:nvPr/>
        </p:nvSpPr>
        <p:spPr>
          <a:xfrm>
            <a:off x="418394" y="2313768"/>
            <a:ext cx="2288353" cy="424800"/>
          </a:xfrm>
          <a:prstGeom prst="roundRect">
            <a:avLst>
              <a:gd name="adj" fmla="val 26681"/>
            </a:avLst>
          </a:prstGeom>
          <a:solidFill>
            <a:srgbClr val="2525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kern="0" spc="27" dirty="0">
                <a:solidFill>
                  <a:schemeClr val="bg1"/>
                </a:solidFill>
                <a:latin typeface="Roboto" panose="02000000000000000000" pitchFamily="2" charset="0"/>
                <a:ea typeface="Roboto" panose="02000000000000000000" pitchFamily="2" charset="0"/>
              </a:rPr>
              <a:t>Camp Flow</a:t>
            </a:r>
            <a:endParaRPr kumimoji="0" lang="en-US" sz="18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195630DC-1248-F888-10B2-7CF1EF85DB99}"/>
              </a:ext>
            </a:extLst>
          </p:cNvPr>
          <p:cNvSpPr txBox="1"/>
          <p:nvPr/>
        </p:nvSpPr>
        <p:spPr>
          <a:xfrm>
            <a:off x="4512370" y="943742"/>
            <a:ext cx="3143510" cy="369332"/>
          </a:xfrm>
          <a:prstGeom prst="rect">
            <a:avLst/>
          </a:prstGeom>
          <a:noFill/>
          <a:ln w="19050">
            <a:solidFill>
              <a:srgbClr val="C00000"/>
            </a:solidFill>
            <a:prstDash val="dash"/>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E" b="1" i="0" u="none" strike="noStrike" kern="1200" cap="none" spc="0" normalizeH="0" baseline="0" noProof="0">
                <a:ln>
                  <a:noFill/>
                </a:ln>
                <a:solidFill>
                  <a:srgbClr val="252525"/>
                </a:solidFill>
                <a:effectLst/>
                <a:uLnTx/>
                <a:uFillTx/>
                <a:latin typeface="Roboto" panose="02000000000000000000" pitchFamily="2" charset="0"/>
                <a:ea typeface="Roboto" panose="02000000000000000000" pitchFamily="2" charset="0"/>
              </a:rPr>
              <a:t>TIMINGS : 9AM – 5PM </a:t>
            </a:r>
            <a:endParaRPr kumimoji="0" lang="en-AE" b="1" i="0" u="none" strike="noStrike" kern="1200" cap="none" spc="0" normalizeH="0" baseline="0" noProof="0" dirty="0">
              <a:ln>
                <a:noFill/>
              </a:ln>
              <a:solidFill>
                <a:srgbClr val="252525"/>
              </a:solidFill>
              <a:effectLst/>
              <a:uLnTx/>
              <a:uFillTx/>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6385946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95CACAA-81BE-870C-FA5F-04A2DF537F26}"/>
              </a:ext>
            </a:extLst>
          </p:cNvPr>
          <p:cNvSpPr>
            <a:spLocks noGrp="1"/>
          </p:cNvSpPr>
          <p:nvPr>
            <p:ph type="body" idx="1"/>
          </p:nvPr>
        </p:nvSpPr>
        <p:spPr/>
        <p:txBody>
          <a:bodyPr/>
          <a:lstStyle/>
          <a:p>
            <a:r>
              <a:rPr lang="en-IN" dirty="0"/>
              <a:t>Organisation of camp</a:t>
            </a:r>
          </a:p>
        </p:txBody>
      </p:sp>
      <p:sp>
        <p:nvSpPr>
          <p:cNvPr id="3" name="TextBox 2">
            <a:extLst>
              <a:ext uri="{FF2B5EF4-FFF2-40B4-BE49-F238E27FC236}">
                <a16:creationId xmlns:a16="http://schemas.microsoft.com/office/drawing/2014/main" id="{6000CC21-7455-01CC-EF3D-C50B680C6EAC}"/>
              </a:ext>
            </a:extLst>
          </p:cNvPr>
          <p:cNvSpPr txBox="1"/>
          <p:nvPr/>
        </p:nvSpPr>
        <p:spPr>
          <a:xfrm>
            <a:off x="765495" y="1314829"/>
            <a:ext cx="3346703" cy="1015663"/>
          </a:xfrm>
          <a:prstGeom prst="rect">
            <a:avLst/>
          </a:prstGeom>
          <a:noFill/>
        </p:spPr>
        <p:txBody>
          <a:bodyPr wrap="square" lIns="91440" tIns="45720" rIns="91440" bIns="45720" rtlCol="0" anchor="t">
            <a:spAutoFit/>
          </a:bodyPr>
          <a:lstStyle/>
          <a:p>
            <a:pPr algn="ctr"/>
            <a:r>
              <a:rPr lang="en-IN" sz="1200" dirty="0">
                <a:latin typeface="Poppins Medium"/>
                <a:cs typeface="Poppins Medium"/>
              </a:rPr>
              <a:t>Volunteer visit to households</a:t>
            </a:r>
          </a:p>
          <a:p>
            <a:pPr algn="ctr"/>
            <a:r>
              <a:rPr lang="en-IN" sz="1200" dirty="0">
                <a:latin typeface="Poppins Medium"/>
                <a:cs typeface="Poppins Medium"/>
              </a:rPr>
              <a:t>Assessment of requirements by Volunteers – Service requests or scheme requests to be compiled (app to be developed)</a:t>
            </a:r>
          </a:p>
        </p:txBody>
      </p:sp>
      <p:sp>
        <p:nvSpPr>
          <p:cNvPr id="4" name="Google Shape;1209;p2">
            <a:extLst>
              <a:ext uri="{FF2B5EF4-FFF2-40B4-BE49-F238E27FC236}">
                <a16:creationId xmlns:a16="http://schemas.microsoft.com/office/drawing/2014/main" id="{0288014F-2677-0398-8EEB-4D7CF58E5960}"/>
              </a:ext>
            </a:extLst>
          </p:cNvPr>
          <p:cNvSpPr/>
          <p:nvPr/>
        </p:nvSpPr>
        <p:spPr>
          <a:xfrm>
            <a:off x="1589653" y="928203"/>
            <a:ext cx="1533795" cy="346285"/>
          </a:xfrm>
          <a:prstGeom prst="rect">
            <a:avLst/>
          </a:prstGeom>
          <a:solidFill>
            <a:schemeClr val="accent5">
              <a:lumMod val="75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400" b="0" i="0" u="none" strike="noStrike" kern="1200" cap="none" spc="0" normalizeH="0" baseline="0" noProof="0" dirty="0">
                <a:ln>
                  <a:noFill/>
                </a:ln>
                <a:solidFill>
                  <a:srgbClr val="FFFFFF"/>
                </a:solidFill>
                <a:effectLst/>
                <a:uLnTx/>
                <a:uFillTx/>
                <a:latin typeface="Poppins Medium"/>
                <a:ea typeface="+mn-ea"/>
                <a:cs typeface="Poppins Medium"/>
                <a:sym typeface="Arial"/>
              </a:rPr>
              <a:t>Pre-Camp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900" b="0" i="0" u="none" strike="noStrike" kern="1200" cap="none" spc="0" normalizeH="0" baseline="0" noProof="0" dirty="0">
                <a:ln>
                  <a:noFill/>
                </a:ln>
                <a:solidFill>
                  <a:srgbClr val="FFFFFF"/>
                </a:solidFill>
                <a:effectLst/>
                <a:uLnTx/>
                <a:uFillTx/>
                <a:latin typeface="Poppins Medium"/>
                <a:ea typeface="+mn-ea"/>
                <a:cs typeface="Poppins Medium"/>
                <a:sym typeface="Arial"/>
              </a:rPr>
              <a:t>(3 days prior)</a:t>
            </a:r>
            <a:endParaRPr kumimoji="0" lang="en-US" sz="900" b="0" i="0" u="none" strike="noStrike" kern="1200" cap="none" spc="0" normalizeH="0" baseline="0" noProof="0" dirty="0">
              <a:ln>
                <a:noFill/>
              </a:ln>
              <a:solidFill>
                <a:srgbClr val="000000"/>
              </a:solidFill>
              <a:effectLst/>
              <a:uLnTx/>
              <a:uFillTx/>
              <a:latin typeface="Arial"/>
              <a:ea typeface="+mn-ea"/>
              <a:cs typeface="+mn-cs"/>
            </a:endParaRPr>
          </a:p>
        </p:txBody>
      </p:sp>
      <p:cxnSp>
        <p:nvCxnSpPr>
          <p:cNvPr id="5" name="Straight Connector 4">
            <a:extLst>
              <a:ext uri="{FF2B5EF4-FFF2-40B4-BE49-F238E27FC236}">
                <a16:creationId xmlns:a16="http://schemas.microsoft.com/office/drawing/2014/main" id="{E8104EA5-4BA1-14BB-EAD4-AB68DFEEAB51}"/>
              </a:ext>
            </a:extLst>
          </p:cNvPr>
          <p:cNvCxnSpPr>
            <a:cxnSpLocks/>
          </p:cNvCxnSpPr>
          <p:nvPr/>
        </p:nvCxnSpPr>
        <p:spPr>
          <a:xfrm>
            <a:off x="4206240" y="928204"/>
            <a:ext cx="0" cy="5682908"/>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F63550AF-366F-3B41-B54E-CCB4C33FFE15}"/>
              </a:ext>
            </a:extLst>
          </p:cNvPr>
          <p:cNvSpPr txBox="1"/>
          <p:nvPr/>
        </p:nvSpPr>
        <p:spPr>
          <a:xfrm>
            <a:off x="8896219" y="1400415"/>
            <a:ext cx="2991491" cy="646331"/>
          </a:xfrm>
          <a:prstGeom prst="rect">
            <a:avLst/>
          </a:prstGeom>
          <a:noFill/>
        </p:spPr>
        <p:txBody>
          <a:bodyPr wrap="square" lIns="91440" tIns="45720" rIns="91440" bIns="45720" rtlCol="0" anchor="t">
            <a:spAutoFit/>
          </a:bodyPr>
          <a:lstStyle/>
          <a:p>
            <a:pPr algn="ctr"/>
            <a:r>
              <a:rPr lang="en-IN" sz="1200" dirty="0">
                <a:latin typeface="Poppins Medium"/>
                <a:cs typeface="Poppins Medium"/>
              </a:rPr>
              <a:t>All certificates which could not be given on the camp day shall be completed at the earliest time</a:t>
            </a:r>
            <a:endParaRPr lang="en-IN" sz="1200" b="1" u="sng" dirty="0">
              <a:latin typeface="Poppins Medium"/>
              <a:cs typeface="Poppins Medium"/>
            </a:endParaRPr>
          </a:p>
        </p:txBody>
      </p:sp>
      <p:sp>
        <p:nvSpPr>
          <p:cNvPr id="7" name="Google Shape;1209;p2">
            <a:extLst>
              <a:ext uri="{FF2B5EF4-FFF2-40B4-BE49-F238E27FC236}">
                <a16:creationId xmlns:a16="http://schemas.microsoft.com/office/drawing/2014/main" id="{E9818364-5A23-8CA9-5476-9955A963BAC5}"/>
              </a:ext>
            </a:extLst>
          </p:cNvPr>
          <p:cNvSpPr/>
          <p:nvPr/>
        </p:nvSpPr>
        <p:spPr>
          <a:xfrm>
            <a:off x="9692574" y="928203"/>
            <a:ext cx="1533795" cy="346283"/>
          </a:xfrm>
          <a:prstGeom prst="rect">
            <a:avLst/>
          </a:prstGeom>
          <a:solidFill>
            <a:schemeClr val="accent3">
              <a:lumMod val="5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400" b="0" i="0" u="none" strike="noStrike" kern="1200" cap="none" spc="0" normalizeH="0" baseline="0" noProof="0" dirty="0">
                <a:ln>
                  <a:noFill/>
                </a:ln>
                <a:solidFill>
                  <a:srgbClr val="FFFFFF"/>
                </a:solidFill>
                <a:effectLst/>
                <a:uLnTx/>
                <a:uFillTx/>
                <a:latin typeface="Poppins Medium"/>
                <a:ea typeface="+mn-ea"/>
                <a:cs typeface="Poppins Medium"/>
                <a:sym typeface="Arial"/>
              </a:rPr>
              <a:t>Post Camp</a:t>
            </a: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9" name="TextBox 8">
            <a:extLst>
              <a:ext uri="{FF2B5EF4-FFF2-40B4-BE49-F238E27FC236}">
                <a16:creationId xmlns:a16="http://schemas.microsoft.com/office/drawing/2014/main" id="{C67FAA66-F472-B102-9024-386EDCC33FFF}"/>
              </a:ext>
            </a:extLst>
          </p:cNvPr>
          <p:cNvSpPr txBox="1"/>
          <p:nvPr/>
        </p:nvSpPr>
        <p:spPr>
          <a:xfrm>
            <a:off x="765495" y="2516272"/>
            <a:ext cx="3346703" cy="830997"/>
          </a:xfrm>
          <a:prstGeom prst="rect">
            <a:avLst/>
          </a:prstGeom>
          <a:noFill/>
        </p:spPr>
        <p:txBody>
          <a:bodyPr wrap="square" lIns="91440" tIns="45720" rIns="91440" bIns="45720" rtlCol="0" anchor="t">
            <a:spAutoFit/>
          </a:bodyPr>
          <a:lstStyle/>
          <a:p>
            <a:pPr algn="ctr"/>
            <a:r>
              <a:rPr lang="en-IN" sz="1200" dirty="0">
                <a:latin typeface="Poppins Medium"/>
                <a:cs typeface="Poppins Medium"/>
              </a:rPr>
              <a:t>Volunteers to bring the requests and documents to the secretariats – service requests to be generated and given back to citizen </a:t>
            </a:r>
          </a:p>
        </p:txBody>
      </p:sp>
      <p:sp>
        <p:nvSpPr>
          <p:cNvPr id="10" name="TextBox 9">
            <a:extLst>
              <a:ext uri="{FF2B5EF4-FFF2-40B4-BE49-F238E27FC236}">
                <a16:creationId xmlns:a16="http://schemas.microsoft.com/office/drawing/2014/main" id="{B82F5319-1FC1-9614-DB0C-7225594EF7E0}"/>
              </a:ext>
            </a:extLst>
          </p:cNvPr>
          <p:cNvSpPr txBox="1"/>
          <p:nvPr/>
        </p:nvSpPr>
        <p:spPr>
          <a:xfrm>
            <a:off x="765493" y="4306603"/>
            <a:ext cx="3346703" cy="276999"/>
          </a:xfrm>
          <a:prstGeom prst="rect">
            <a:avLst/>
          </a:prstGeom>
          <a:noFill/>
        </p:spPr>
        <p:txBody>
          <a:bodyPr wrap="square" lIns="91440" tIns="45720" rIns="91440" bIns="45720" rtlCol="0" anchor="t">
            <a:spAutoFit/>
          </a:bodyPr>
          <a:lstStyle/>
          <a:p>
            <a:pPr algn="ctr"/>
            <a:r>
              <a:rPr lang="en-IN" sz="1200" dirty="0">
                <a:latin typeface="Poppins Medium"/>
                <a:cs typeface="Poppins Medium"/>
              </a:rPr>
              <a:t>Publicity in the form of Mike - Auto</a:t>
            </a:r>
          </a:p>
        </p:txBody>
      </p:sp>
      <p:sp>
        <p:nvSpPr>
          <p:cNvPr id="11" name="TextBox 10">
            <a:extLst>
              <a:ext uri="{FF2B5EF4-FFF2-40B4-BE49-F238E27FC236}">
                <a16:creationId xmlns:a16="http://schemas.microsoft.com/office/drawing/2014/main" id="{7DF5AA0A-D672-D716-9EB8-DD8160CC8119}"/>
              </a:ext>
            </a:extLst>
          </p:cNvPr>
          <p:cNvSpPr txBox="1"/>
          <p:nvPr/>
        </p:nvSpPr>
        <p:spPr>
          <a:xfrm>
            <a:off x="765494" y="3510732"/>
            <a:ext cx="3346703" cy="461665"/>
          </a:xfrm>
          <a:prstGeom prst="rect">
            <a:avLst/>
          </a:prstGeom>
          <a:noFill/>
        </p:spPr>
        <p:txBody>
          <a:bodyPr wrap="square" lIns="91440" tIns="45720" rIns="91440" bIns="45720" rtlCol="0" anchor="t">
            <a:spAutoFit/>
          </a:bodyPr>
          <a:lstStyle/>
          <a:p>
            <a:pPr algn="ctr"/>
            <a:r>
              <a:rPr lang="en-IN" sz="1200" dirty="0">
                <a:latin typeface="Poppins Medium"/>
                <a:cs typeface="Poppins Medium"/>
              </a:rPr>
              <a:t>In the meantime, all the enquiries shall be conducted by the secretariat staff</a:t>
            </a:r>
          </a:p>
        </p:txBody>
      </p:sp>
      <p:sp>
        <p:nvSpPr>
          <p:cNvPr id="12" name="Google Shape;1209;p2">
            <a:extLst>
              <a:ext uri="{FF2B5EF4-FFF2-40B4-BE49-F238E27FC236}">
                <a16:creationId xmlns:a16="http://schemas.microsoft.com/office/drawing/2014/main" id="{94F60DB4-E8A8-5771-58A4-BBA9771EAE0F}"/>
              </a:ext>
            </a:extLst>
          </p:cNvPr>
          <p:cNvSpPr/>
          <p:nvPr/>
        </p:nvSpPr>
        <p:spPr>
          <a:xfrm>
            <a:off x="304290" y="1314829"/>
            <a:ext cx="461203" cy="295096"/>
          </a:xfrm>
          <a:prstGeom prst="rect">
            <a:avLst/>
          </a:prstGeom>
          <a:solidFill>
            <a:schemeClr val="accent1">
              <a:lumMod val="75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2000" dirty="0">
                <a:solidFill>
                  <a:srgbClr val="FFFFFF"/>
                </a:solidFill>
                <a:latin typeface="Poppins Medium"/>
                <a:cs typeface="Poppins Medium"/>
                <a:sym typeface="Arial"/>
              </a:rPr>
              <a:t>1</a:t>
            </a: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p:txBody>
      </p:sp>
      <p:sp>
        <p:nvSpPr>
          <p:cNvPr id="13" name="Google Shape;1209;p2">
            <a:extLst>
              <a:ext uri="{FF2B5EF4-FFF2-40B4-BE49-F238E27FC236}">
                <a16:creationId xmlns:a16="http://schemas.microsoft.com/office/drawing/2014/main" id="{933B1762-6587-FBD4-C4F8-D084C4D51A36}"/>
              </a:ext>
            </a:extLst>
          </p:cNvPr>
          <p:cNvSpPr/>
          <p:nvPr/>
        </p:nvSpPr>
        <p:spPr>
          <a:xfrm>
            <a:off x="304289" y="2569259"/>
            <a:ext cx="461203" cy="295096"/>
          </a:xfrm>
          <a:prstGeom prst="rect">
            <a:avLst/>
          </a:prstGeom>
          <a:solidFill>
            <a:schemeClr val="accent1">
              <a:lumMod val="75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2000" dirty="0">
                <a:solidFill>
                  <a:srgbClr val="FFFFFF"/>
                </a:solidFill>
                <a:latin typeface="Poppins Medium"/>
                <a:cs typeface="Poppins Medium"/>
                <a:sym typeface="Arial"/>
              </a:rPr>
              <a:t>2</a:t>
            </a: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p:txBody>
      </p:sp>
      <p:sp>
        <p:nvSpPr>
          <p:cNvPr id="14" name="Google Shape;1209;p2">
            <a:extLst>
              <a:ext uri="{FF2B5EF4-FFF2-40B4-BE49-F238E27FC236}">
                <a16:creationId xmlns:a16="http://schemas.microsoft.com/office/drawing/2014/main" id="{925F2777-174F-627D-0562-88613472E437}"/>
              </a:ext>
            </a:extLst>
          </p:cNvPr>
          <p:cNvSpPr/>
          <p:nvPr/>
        </p:nvSpPr>
        <p:spPr>
          <a:xfrm>
            <a:off x="304289" y="3586036"/>
            <a:ext cx="461203" cy="295096"/>
          </a:xfrm>
          <a:prstGeom prst="rect">
            <a:avLst/>
          </a:prstGeom>
          <a:solidFill>
            <a:schemeClr val="accent1">
              <a:lumMod val="75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2000" dirty="0">
                <a:solidFill>
                  <a:srgbClr val="FFFFFF"/>
                </a:solidFill>
                <a:latin typeface="Poppins Medium"/>
                <a:cs typeface="Poppins Medium"/>
                <a:sym typeface="Arial"/>
              </a:rPr>
              <a:t>3</a:t>
            </a: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p:txBody>
      </p:sp>
      <p:sp>
        <p:nvSpPr>
          <p:cNvPr id="15" name="Google Shape;1209;p2">
            <a:extLst>
              <a:ext uri="{FF2B5EF4-FFF2-40B4-BE49-F238E27FC236}">
                <a16:creationId xmlns:a16="http://schemas.microsoft.com/office/drawing/2014/main" id="{0690FC24-3B3A-82D6-6BCC-356727087EA4}"/>
              </a:ext>
            </a:extLst>
          </p:cNvPr>
          <p:cNvSpPr/>
          <p:nvPr/>
        </p:nvSpPr>
        <p:spPr>
          <a:xfrm>
            <a:off x="304289" y="4328846"/>
            <a:ext cx="461203" cy="295096"/>
          </a:xfrm>
          <a:prstGeom prst="rect">
            <a:avLst/>
          </a:prstGeom>
          <a:solidFill>
            <a:schemeClr val="accent1">
              <a:lumMod val="75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2000" dirty="0">
                <a:solidFill>
                  <a:srgbClr val="FFFFFF"/>
                </a:solidFill>
                <a:latin typeface="Poppins Medium"/>
                <a:cs typeface="Poppins Medium"/>
                <a:sym typeface="Arial"/>
              </a:rPr>
              <a:t>4</a:t>
            </a: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p:txBody>
      </p:sp>
      <p:sp>
        <p:nvSpPr>
          <p:cNvPr id="17" name="TextBox 16">
            <a:extLst>
              <a:ext uri="{FF2B5EF4-FFF2-40B4-BE49-F238E27FC236}">
                <a16:creationId xmlns:a16="http://schemas.microsoft.com/office/drawing/2014/main" id="{89C08BBF-1F64-2956-2989-75BCB7BC03B7}"/>
              </a:ext>
            </a:extLst>
          </p:cNvPr>
          <p:cNvSpPr txBox="1"/>
          <p:nvPr/>
        </p:nvSpPr>
        <p:spPr>
          <a:xfrm>
            <a:off x="4849248" y="1314829"/>
            <a:ext cx="3627239" cy="830997"/>
          </a:xfrm>
          <a:prstGeom prst="rect">
            <a:avLst/>
          </a:prstGeom>
          <a:noFill/>
        </p:spPr>
        <p:txBody>
          <a:bodyPr wrap="square" lIns="91440" tIns="45720" rIns="91440" bIns="45720" rtlCol="0" anchor="t">
            <a:spAutoFit/>
          </a:bodyPr>
          <a:lstStyle/>
          <a:p>
            <a:pPr algn="ctr"/>
            <a:r>
              <a:rPr lang="en-IN" sz="1200" dirty="0">
                <a:latin typeface="Poppins Medium"/>
                <a:cs typeface="Poppins Medium"/>
              </a:rPr>
              <a:t>Mandal official to visit the secretariat by 9:30</a:t>
            </a:r>
          </a:p>
          <a:p>
            <a:pPr algn="ctr"/>
            <a:endParaRPr lang="en-IN" sz="1200" dirty="0">
              <a:latin typeface="Poppins Medium"/>
              <a:cs typeface="Poppins Medium"/>
            </a:endParaRPr>
          </a:p>
          <a:p>
            <a:pPr algn="ctr"/>
            <a:r>
              <a:rPr lang="en-IN" sz="1200" dirty="0">
                <a:latin typeface="Poppins Medium"/>
                <a:cs typeface="Poppins Medium"/>
              </a:rPr>
              <a:t>Approve all the document requests prior to the visit of citizens</a:t>
            </a:r>
          </a:p>
        </p:txBody>
      </p:sp>
      <p:sp>
        <p:nvSpPr>
          <p:cNvPr id="18" name="Google Shape;1209;p2">
            <a:extLst>
              <a:ext uri="{FF2B5EF4-FFF2-40B4-BE49-F238E27FC236}">
                <a16:creationId xmlns:a16="http://schemas.microsoft.com/office/drawing/2014/main" id="{D609F3BD-7B6D-4474-2126-47385C655845}"/>
              </a:ext>
            </a:extLst>
          </p:cNvPr>
          <p:cNvSpPr/>
          <p:nvPr/>
        </p:nvSpPr>
        <p:spPr>
          <a:xfrm>
            <a:off x="5626608" y="928204"/>
            <a:ext cx="1533795" cy="346284"/>
          </a:xfrm>
          <a:prstGeom prst="rect">
            <a:avLst/>
          </a:prstGeom>
          <a:solidFill>
            <a:schemeClr val="bg2">
              <a:lumMod val="5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400" b="0" i="0" u="none" strike="noStrike" kern="1200" cap="none" spc="0" normalizeH="0" baseline="0" noProof="0" dirty="0">
                <a:ln>
                  <a:noFill/>
                </a:ln>
                <a:solidFill>
                  <a:srgbClr val="FFFFFF"/>
                </a:solidFill>
                <a:effectLst/>
                <a:uLnTx/>
                <a:uFillTx/>
                <a:latin typeface="Poppins Medium"/>
                <a:ea typeface="+mn-ea"/>
                <a:cs typeface="Poppins Medium"/>
                <a:sym typeface="Arial"/>
              </a:rPr>
              <a:t>Camp</a:t>
            </a: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19" name="Google Shape;1209;p2">
            <a:extLst>
              <a:ext uri="{FF2B5EF4-FFF2-40B4-BE49-F238E27FC236}">
                <a16:creationId xmlns:a16="http://schemas.microsoft.com/office/drawing/2014/main" id="{FE457BFB-992A-D537-DBD2-F75B1325859D}"/>
              </a:ext>
            </a:extLst>
          </p:cNvPr>
          <p:cNvSpPr/>
          <p:nvPr/>
        </p:nvSpPr>
        <p:spPr>
          <a:xfrm>
            <a:off x="4388043" y="1314829"/>
            <a:ext cx="461203" cy="295096"/>
          </a:xfrm>
          <a:prstGeom prst="rect">
            <a:avLst/>
          </a:prstGeom>
          <a:solidFill>
            <a:schemeClr val="accent1">
              <a:lumMod val="75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2000" dirty="0">
                <a:solidFill>
                  <a:srgbClr val="FFFFFF"/>
                </a:solidFill>
                <a:latin typeface="Poppins Medium"/>
                <a:cs typeface="Poppins Medium"/>
                <a:sym typeface="Arial"/>
              </a:rPr>
              <a:t>1</a:t>
            </a: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p:txBody>
      </p:sp>
      <p:sp>
        <p:nvSpPr>
          <p:cNvPr id="20" name="TextBox 19">
            <a:extLst>
              <a:ext uri="{FF2B5EF4-FFF2-40B4-BE49-F238E27FC236}">
                <a16:creationId xmlns:a16="http://schemas.microsoft.com/office/drawing/2014/main" id="{910654B2-51ED-F5AA-76D4-0F6F38E438A2}"/>
              </a:ext>
            </a:extLst>
          </p:cNvPr>
          <p:cNvSpPr txBox="1"/>
          <p:nvPr/>
        </p:nvSpPr>
        <p:spPr>
          <a:xfrm>
            <a:off x="765493" y="4784183"/>
            <a:ext cx="3346703" cy="830997"/>
          </a:xfrm>
          <a:prstGeom prst="rect">
            <a:avLst/>
          </a:prstGeom>
          <a:noFill/>
        </p:spPr>
        <p:txBody>
          <a:bodyPr wrap="square" lIns="91440" tIns="45720" rIns="91440" bIns="45720" rtlCol="0" anchor="t">
            <a:spAutoFit/>
          </a:bodyPr>
          <a:lstStyle/>
          <a:p>
            <a:pPr algn="ctr"/>
            <a:r>
              <a:rPr lang="en-IN" sz="1200" dirty="0">
                <a:latin typeface="Poppins Medium"/>
                <a:cs typeface="Poppins Medium"/>
              </a:rPr>
              <a:t>Mandal officials shall monitor the applications/requests and ensure that they are ready for disposal by the time of camp</a:t>
            </a:r>
          </a:p>
        </p:txBody>
      </p:sp>
      <p:sp>
        <p:nvSpPr>
          <p:cNvPr id="21" name="Google Shape;1209;p2">
            <a:extLst>
              <a:ext uri="{FF2B5EF4-FFF2-40B4-BE49-F238E27FC236}">
                <a16:creationId xmlns:a16="http://schemas.microsoft.com/office/drawing/2014/main" id="{92F52466-A1E0-3B12-E5E7-020FD9DC8570}"/>
              </a:ext>
            </a:extLst>
          </p:cNvPr>
          <p:cNvSpPr/>
          <p:nvPr/>
        </p:nvSpPr>
        <p:spPr>
          <a:xfrm>
            <a:off x="304289" y="4806426"/>
            <a:ext cx="461203" cy="295096"/>
          </a:xfrm>
          <a:prstGeom prst="rect">
            <a:avLst/>
          </a:prstGeom>
          <a:solidFill>
            <a:schemeClr val="accent1">
              <a:lumMod val="75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2000" dirty="0">
                <a:solidFill>
                  <a:srgbClr val="FFFFFF"/>
                </a:solidFill>
                <a:latin typeface="Poppins Medium"/>
                <a:cs typeface="Poppins Medium"/>
                <a:sym typeface="Arial"/>
              </a:rPr>
              <a:t>5</a:t>
            </a: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p:txBody>
      </p:sp>
      <p:sp>
        <p:nvSpPr>
          <p:cNvPr id="22" name="TextBox 21">
            <a:extLst>
              <a:ext uri="{FF2B5EF4-FFF2-40B4-BE49-F238E27FC236}">
                <a16:creationId xmlns:a16="http://schemas.microsoft.com/office/drawing/2014/main" id="{53426411-6537-EB0A-FC1A-F9706A036011}"/>
              </a:ext>
            </a:extLst>
          </p:cNvPr>
          <p:cNvSpPr txBox="1"/>
          <p:nvPr/>
        </p:nvSpPr>
        <p:spPr>
          <a:xfrm>
            <a:off x="4849246" y="2287201"/>
            <a:ext cx="3627239" cy="461665"/>
          </a:xfrm>
          <a:prstGeom prst="rect">
            <a:avLst/>
          </a:prstGeom>
          <a:noFill/>
        </p:spPr>
        <p:txBody>
          <a:bodyPr wrap="square" lIns="91440" tIns="45720" rIns="91440" bIns="45720" rtlCol="0" anchor="t">
            <a:spAutoFit/>
          </a:bodyPr>
          <a:lstStyle/>
          <a:p>
            <a:pPr algn="ctr"/>
            <a:r>
              <a:rPr lang="en-IN" sz="1200" dirty="0">
                <a:latin typeface="Poppins Medium"/>
                <a:cs typeface="Poppins Medium"/>
              </a:rPr>
              <a:t>Volunteer to accompany citizen to the secretariat</a:t>
            </a:r>
          </a:p>
        </p:txBody>
      </p:sp>
      <p:sp>
        <p:nvSpPr>
          <p:cNvPr id="23" name="Google Shape;1209;p2">
            <a:extLst>
              <a:ext uri="{FF2B5EF4-FFF2-40B4-BE49-F238E27FC236}">
                <a16:creationId xmlns:a16="http://schemas.microsoft.com/office/drawing/2014/main" id="{A301EC41-70C1-4B25-87EF-54B3D6E247C8}"/>
              </a:ext>
            </a:extLst>
          </p:cNvPr>
          <p:cNvSpPr/>
          <p:nvPr/>
        </p:nvSpPr>
        <p:spPr>
          <a:xfrm>
            <a:off x="4388041" y="2287201"/>
            <a:ext cx="461203" cy="295096"/>
          </a:xfrm>
          <a:prstGeom prst="rect">
            <a:avLst/>
          </a:prstGeom>
          <a:solidFill>
            <a:schemeClr val="accent1">
              <a:lumMod val="75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2000" dirty="0">
                <a:solidFill>
                  <a:srgbClr val="FFFFFF"/>
                </a:solidFill>
                <a:latin typeface="Poppins Medium"/>
                <a:cs typeface="Poppins Medium"/>
                <a:sym typeface="Arial"/>
              </a:rPr>
              <a:t>2</a:t>
            </a: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p:txBody>
      </p:sp>
      <p:sp>
        <p:nvSpPr>
          <p:cNvPr id="24" name="TextBox 23">
            <a:extLst>
              <a:ext uri="{FF2B5EF4-FFF2-40B4-BE49-F238E27FC236}">
                <a16:creationId xmlns:a16="http://schemas.microsoft.com/office/drawing/2014/main" id="{4E31AED0-C1D4-FBC7-C569-E7B274D82884}"/>
              </a:ext>
            </a:extLst>
          </p:cNvPr>
          <p:cNvSpPr txBox="1"/>
          <p:nvPr/>
        </p:nvSpPr>
        <p:spPr>
          <a:xfrm>
            <a:off x="4849244" y="2885604"/>
            <a:ext cx="3627239" cy="646331"/>
          </a:xfrm>
          <a:prstGeom prst="rect">
            <a:avLst/>
          </a:prstGeom>
          <a:noFill/>
        </p:spPr>
        <p:txBody>
          <a:bodyPr wrap="square" lIns="91440" tIns="45720" rIns="91440" bIns="45720" rtlCol="0" anchor="t">
            <a:spAutoFit/>
          </a:bodyPr>
          <a:lstStyle/>
          <a:p>
            <a:pPr algn="ctr"/>
            <a:r>
              <a:rPr lang="en-IN" sz="1200" dirty="0">
                <a:latin typeface="Poppins Medium"/>
                <a:cs typeface="Poppins Medium"/>
              </a:rPr>
              <a:t>In case any citizen is not registered at the pre camp level, their requests also to be accepted and service requests generated</a:t>
            </a:r>
          </a:p>
        </p:txBody>
      </p:sp>
      <p:sp>
        <p:nvSpPr>
          <p:cNvPr id="25" name="Google Shape;1209;p2">
            <a:extLst>
              <a:ext uri="{FF2B5EF4-FFF2-40B4-BE49-F238E27FC236}">
                <a16:creationId xmlns:a16="http://schemas.microsoft.com/office/drawing/2014/main" id="{32516554-0846-38A3-8911-CCAF720AEAF7}"/>
              </a:ext>
            </a:extLst>
          </p:cNvPr>
          <p:cNvSpPr/>
          <p:nvPr/>
        </p:nvSpPr>
        <p:spPr>
          <a:xfrm>
            <a:off x="4388039" y="2885604"/>
            <a:ext cx="461203" cy="295096"/>
          </a:xfrm>
          <a:prstGeom prst="rect">
            <a:avLst/>
          </a:prstGeom>
          <a:solidFill>
            <a:schemeClr val="accent1">
              <a:lumMod val="75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2000" dirty="0">
                <a:solidFill>
                  <a:srgbClr val="FFFFFF"/>
                </a:solidFill>
                <a:latin typeface="Poppins Medium"/>
                <a:cs typeface="Poppins Medium"/>
                <a:sym typeface="Arial"/>
              </a:rPr>
              <a:t>3</a:t>
            </a: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p:txBody>
      </p:sp>
      <p:cxnSp>
        <p:nvCxnSpPr>
          <p:cNvPr id="26" name="Straight Connector 25">
            <a:extLst>
              <a:ext uri="{FF2B5EF4-FFF2-40B4-BE49-F238E27FC236}">
                <a16:creationId xmlns:a16="http://schemas.microsoft.com/office/drawing/2014/main" id="{5D27903A-30DD-F50A-8A6D-5102DCDE28AD}"/>
              </a:ext>
            </a:extLst>
          </p:cNvPr>
          <p:cNvCxnSpPr>
            <a:cxnSpLocks/>
          </p:cNvCxnSpPr>
          <p:nvPr/>
        </p:nvCxnSpPr>
        <p:spPr>
          <a:xfrm>
            <a:off x="8601456" y="961732"/>
            <a:ext cx="0" cy="5682908"/>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35A34F87-99D3-721F-871A-7CA81E2C467A}"/>
              </a:ext>
            </a:extLst>
          </p:cNvPr>
          <p:cNvSpPr txBox="1"/>
          <p:nvPr/>
        </p:nvSpPr>
        <p:spPr>
          <a:xfrm>
            <a:off x="4849244" y="3626033"/>
            <a:ext cx="3627239" cy="1384995"/>
          </a:xfrm>
          <a:prstGeom prst="rect">
            <a:avLst/>
          </a:prstGeom>
          <a:noFill/>
        </p:spPr>
        <p:txBody>
          <a:bodyPr wrap="square" lIns="91440" tIns="45720" rIns="91440" bIns="45720" rtlCol="0" anchor="t">
            <a:spAutoFit/>
          </a:bodyPr>
          <a:lstStyle/>
          <a:p>
            <a:pPr algn="ctr"/>
            <a:r>
              <a:rPr lang="en-IN" sz="1200" dirty="0">
                <a:latin typeface="Poppins Medium"/>
                <a:cs typeface="Poppins Medium"/>
              </a:rPr>
              <a:t>Issue of approved certificates to the citizens by the mandal team</a:t>
            </a:r>
          </a:p>
          <a:p>
            <a:pPr algn="ctr"/>
            <a:endParaRPr lang="en-IN" sz="1200" dirty="0">
              <a:latin typeface="Poppins Medium"/>
              <a:cs typeface="Poppins Medium"/>
            </a:endParaRPr>
          </a:p>
          <a:p>
            <a:pPr algn="ctr"/>
            <a:r>
              <a:rPr lang="en-IN" sz="1200" dirty="0">
                <a:latin typeface="Poppins Medium"/>
                <a:cs typeface="Poppins Medium"/>
              </a:rPr>
              <a:t>Wherever requests could not be completed, an assurance may be given to the citizen regarding the probable time of clearance of the request </a:t>
            </a:r>
          </a:p>
        </p:txBody>
      </p:sp>
      <p:sp>
        <p:nvSpPr>
          <p:cNvPr id="28" name="Google Shape;1209;p2">
            <a:extLst>
              <a:ext uri="{FF2B5EF4-FFF2-40B4-BE49-F238E27FC236}">
                <a16:creationId xmlns:a16="http://schemas.microsoft.com/office/drawing/2014/main" id="{911C762A-3359-BE5D-96FB-780A96043CAB}"/>
              </a:ext>
            </a:extLst>
          </p:cNvPr>
          <p:cNvSpPr/>
          <p:nvPr/>
        </p:nvSpPr>
        <p:spPr>
          <a:xfrm>
            <a:off x="4388039" y="3626033"/>
            <a:ext cx="461203" cy="295096"/>
          </a:xfrm>
          <a:prstGeom prst="rect">
            <a:avLst/>
          </a:prstGeom>
          <a:solidFill>
            <a:schemeClr val="accent1">
              <a:lumMod val="75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2000" dirty="0">
                <a:solidFill>
                  <a:srgbClr val="FFFFFF"/>
                </a:solidFill>
                <a:latin typeface="Poppins Medium"/>
                <a:cs typeface="Poppins Medium"/>
                <a:sym typeface="Arial"/>
              </a:rPr>
              <a:t>4</a:t>
            </a:r>
            <a:endParaRPr kumimoji="0" lang="en-US" sz="20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8849055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0966107-3F4C-BF9D-F770-644B2C8BD888}"/>
              </a:ext>
            </a:extLst>
          </p:cNvPr>
          <p:cNvSpPr/>
          <p:nvPr/>
        </p:nvSpPr>
        <p:spPr>
          <a:xfrm>
            <a:off x="0" y="0"/>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Parallelogram 2">
            <a:extLst>
              <a:ext uri="{FF2B5EF4-FFF2-40B4-BE49-F238E27FC236}">
                <a16:creationId xmlns:a16="http://schemas.microsoft.com/office/drawing/2014/main" id="{642AD484-340F-E3F3-9115-4F647A98B89D}"/>
              </a:ext>
            </a:extLst>
          </p:cNvPr>
          <p:cNvSpPr/>
          <p:nvPr/>
        </p:nvSpPr>
        <p:spPr>
          <a:xfrm>
            <a:off x="-521432" y="-5224"/>
            <a:ext cx="13140152" cy="817581"/>
          </a:xfrm>
          <a:prstGeom prst="parallelogram">
            <a:avLst/>
          </a:prstGeom>
          <a:solidFill>
            <a:srgbClr val="49A5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8E81F398-79A3-E06D-1972-F4BCC5D5227C}"/>
              </a:ext>
            </a:extLst>
          </p:cNvPr>
          <p:cNvSpPr txBox="1"/>
          <p:nvPr/>
        </p:nvSpPr>
        <p:spPr>
          <a:xfrm>
            <a:off x="877117" y="41928"/>
            <a:ext cx="10343054" cy="7232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100" b="1" i="0" u="none" strike="noStrike" kern="1200" cap="none" spc="0" normalizeH="0" baseline="0" noProof="0" dirty="0">
                <a:ln>
                  <a:noFill/>
                </a:ln>
                <a:solidFill>
                  <a:prstClr val="white"/>
                </a:solidFill>
                <a:effectLst/>
                <a:uLnTx/>
                <a:uFillTx/>
                <a:latin typeface="Montserrat" pitchFamily="2" charset="77"/>
                <a:ea typeface="+mn-ea"/>
                <a:cs typeface="+mn-cs"/>
              </a:rPr>
              <a:t>COMMUNICATION GUIDELINES</a:t>
            </a:r>
          </a:p>
        </p:txBody>
      </p:sp>
      <p:sp>
        <p:nvSpPr>
          <p:cNvPr id="6" name="Rounded Rectangle">
            <a:extLst>
              <a:ext uri="{FF2B5EF4-FFF2-40B4-BE49-F238E27FC236}">
                <a16:creationId xmlns:a16="http://schemas.microsoft.com/office/drawing/2014/main" id="{24558BCA-E368-501B-4FEB-2D2829709F61}"/>
              </a:ext>
            </a:extLst>
          </p:cNvPr>
          <p:cNvSpPr/>
          <p:nvPr/>
        </p:nvSpPr>
        <p:spPr>
          <a:xfrm>
            <a:off x="684166" y="1602334"/>
            <a:ext cx="4880388" cy="4964611"/>
          </a:xfrm>
          <a:prstGeom prst="roundRect">
            <a:avLst>
              <a:gd name="adj" fmla="val 7935"/>
            </a:avLst>
          </a:prstGeom>
          <a:solidFill>
            <a:srgbClr val="EBEBEB"/>
          </a:solidFill>
          <a:ln w="12700">
            <a:miter lim="400000"/>
          </a:ln>
          <a:effectLst>
            <a:outerShdw blurRad="635000" dist="317500" dir="3600000" algn="ctr" rotWithShape="0">
              <a:srgbClr val="000000">
                <a:alpha val="20000"/>
              </a:srgbClr>
            </a:outerShdw>
          </a:effectLst>
        </p:spPr>
        <p:txBody>
          <a:bodyPr lIns="25400" tIns="25400" rIns="25400" bIns="25400" anchor="ctr"/>
          <a:lstStyle/>
          <a:p>
            <a:pPr marL="0" marR="0" lvl="0" indent="0" algn="ctr" defTabSz="412750" rtl="0" eaLnBrk="1" fontAlgn="auto" latinLnBrk="0" hangingPunct="0">
              <a:lnSpc>
                <a:spcPct val="100000"/>
              </a:lnSpc>
              <a:spcBef>
                <a:spcPts val="0"/>
              </a:spcBef>
              <a:spcAft>
                <a:spcPts val="0"/>
              </a:spcAft>
              <a:buClrTx/>
              <a:buSzTx/>
              <a:buFontTx/>
              <a:buNone/>
              <a:tabLst/>
              <a:defRPr sz="3200" spc="0">
                <a:solidFill>
                  <a:srgbClr val="FFFFFF"/>
                </a:solidFill>
                <a:latin typeface="Helvetica Neue Medium"/>
                <a:ea typeface="Helvetica Neue Medium"/>
                <a:cs typeface="Helvetica Neue Medium"/>
                <a:sym typeface="Helvetica Neue Medium"/>
              </a:defRPr>
            </a:pPr>
            <a:endParaRPr kumimoji="0" sz="1600" b="0" i="0" u="none" strike="noStrike" kern="0" cap="none" spc="0" normalizeH="0" baseline="0" noProof="0" dirty="0">
              <a:ln>
                <a:noFill/>
              </a:ln>
              <a:solidFill>
                <a:srgbClr val="FFFFFF"/>
              </a:solidFill>
              <a:effectLst/>
              <a:uLnTx/>
              <a:uFillTx/>
              <a:latin typeface="Helvetica Neue Medium"/>
              <a:ea typeface="Helvetica Neue Medium"/>
              <a:cs typeface="Helvetica Neue Medium"/>
              <a:sym typeface="Helvetica Neue Medium"/>
            </a:endParaRPr>
          </a:p>
        </p:txBody>
      </p:sp>
      <p:sp>
        <p:nvSpPr>
          <p:cNvPr id="11" name="TextBox 10">
            <a:extLst>
              <a:ext uri="{FF2B5EF4-FFF2-40B4-BE49-F238E27FC236}">
                <a16:creationId xmlns:a16="http://schemas.microsoft.com/office/drawing/2014/main" id="{BA993594-8A47-21F6-3E27-8BF7FBC20757}"/>
              </a:ext>
            </a:extLst>
          </p:cNvPr>
          <p:cNvSpPr txBox="1"/>
          <p:nvPr/>
        </p:nvSpPr>
        <p:spPr>
          <a:xfrm>
            <a:off x="877117" y="1947091"/>
            <a:ext cx="4565740" cy="4616648"/>
          </a:xfrm>
          <a:prstGeom prst="rect">
            <a:avLst/>
          </a:prstGeom>
          <a:noFill/>
        </p:spPr>
        <p:txBody>
          <a:bodyPr wrap="square" rtlCol="0">
            <a:spAutoFit/>
          </a:bodyPr>
          <a:lstStyle/>
          <a:p>
            <a:pPr marL="342900" marR="0" lvl="0" indent="-342900" algn="l" defTabSz="914400" rtl="0" eaLnBrk="1" fontAlgn="auto" latinLnBrk="0" hangingPunct="1">
              <a:lnSpc>
                <a:spcPct val="150000"/>
              </a:lnSpc>
              <a:spcBef>
                <a:spcPts val="0"/>
              </a:spcBef>
              <a:spcAft>
                <a:spcPts val="0"/>
              </a:spcAft>
              <a:buClr>
                <a:prstClr val="black"/>
              </a:buClr>
              <a:buSzTx/>
              <a:buFont typeface="+mj-lt"/>
              <a:buAutoNum type="arabicPeriod"/>
              <a:tabLst/>
              <a:defRPr/>
            </a:pPr>
            <a:r>
              <a:rPr kumimoji="0" lang="en-US" sz="1800" b="0" i="0" u="none" strike="noStrike" kern="1200" cap="none" spc="0" normalizeH="0" baseline="0" noProof="0" dirty="0">
                <a:ln>
                  <a:noFill/>
                </a:ln>
                <a:solidFill>
                  <a:srgbClr val="252525"/>
                </a:solidFill>
                <a:effectLst/>
                <a:uLnTx/>
                <a:uFillTx/>
                <a:latin typeface="Roboto" panose="02000000000000000000" pitchFamily="2" charset="0"/>
                <a:ea typeface="Roboto" panose="02000000000000000000" pitchFamily="2" charset="0"/>
                <a:cs typeface="Martel Sans"/>
                <a:sym typeface="Martel Sans"/>
              </a:rPr>
              <a:t>Listen to all citizens patiently</a:t>
            </a:r>
          </a:p>
          <a:p>
            <a:pPr marL="342900" marR="0" lvl="0" indent="-342900" algn="l" defTabSz="914400" rtl="0" eaLnBrk="1" fontAlgn="auto" latinLnBrk="0" hangingPunct="1">
              <a:lnSpc>
                <a:spcPct val="150000"/>
              </a:lnSpc>
              <a:spcBef>
                <a:spcPts val="0"/>
              </a:spcBef>
              <a:spcAft>
                <a:spcPts val="0"/>
              </a:spcAft>
              <a:buClr>
                <a:prstClr val="black"/>
              </a:buClr>
              <a:buSzTx/>
              <a:buFont typeface="+mj-lt"/>
              <a:buAutoNum type="arabicPeriod"/>
              <a:tabLst/>
              <a:defRPr/>
            </a:pPr>
            <a:r>
              <a:rPr kumimoji="0" lang="en-US" sz="1800" b="0" i="0" u="none" strike="noStrike" kern="1200" cap="none" spc="0" normalizeH="0" baseline="0" noProof="0" dirty="0">
                <a:ln>
                  <a:noFill/>
                </a:ln>
                <a:solidFill>
                  <a:srgbClr val="252525"/>
                </a:solidFill>
                <a:effectLst/>
                <a:uLnTx/>
                <a:uFillTx/>
                <a:latin typeface="Roboto" panose="02000000000000000000" pitchFamily="2" charset="0"/>
                <a:ea typeface="Roboto" panose="02000000000000000000" pitchFamily="2" charset="0"/>
                <a:cs typeface="Martel Sans"/>
                <a:sym typeface="Martel Sans"/>
              </a:rPr>
              <a:t>Ask all the questions in the survey form and read all the messages in every household</a:t>
            </a:r>
          </a:p>
          <a:p>
            <a:pPr marL="342900" marR="0" lvl="0" indent="-342900" algn="l" defTabSz="914400" rtl="0" eaLnBrk="1" fontAlgn="auto" latinLnBrk="0" hangingPunct="1">
              <a:lnSpc>
                <a:spcPct val="150000"/>
              </a:lnSpc>
              <a:spcBef>
                <a:spcPts val="0"/>
              </a:spcBef>
              <a:spcAft>
                <a:spcPts val="0"/>
              </a:spcAft>
              <a:buClr>
                <a:prstClr val="black"/>
              </a:buClr>
              <a:buSzTx/>
              <a:buFont typeface="+mj-lt"/>
              <a:buAutoNum type="arabicPeriod"/>
              <a:tabLst/>
              <a:defRPr/>
            </a:pPr>
            <a:r>
              <a:rPr kumimoji="0" lang="en-US" sz="1800" b="0" i="0" u="none" strike="noStrike" kern="1200" cap="none" spc="0" normalizeH="0" baseline="0" noProof="0" dirty="0">
                <a:ln>
                  <a:noFill/>
                </a:ln>
                <a:solidFill>
                  <a:srgbClr val="252525"/>
                </a:solidFill>
                <a:effectLst/>
                <a:uLnTx/>
                <a:uFillTx/>
                <a:latin typeface="Roboto" panose="02000000000000000000" pitchFamily="2" charset="0"/>
                <a:ea typeface="Roboto" panose="02000000000000000000" pitchFamily="2" charset="0"/>
                <a:cs typeface="Martel Sans"/>
                <a:sym typeface="Martel Sans"/>
              </a:rPr>
              <a:t>Assist the citizen with their problem by giving complete &amp; proper information</a:t>
            </a:r>
          </a:p>
          <a:p>
            <a:pPr marL="342900" marR="0" lvl="0" indent="-342900" algn="l" defTabSz="914400" rtl="0" eaLnBrk="1" fontAlgn="auto" latinLnBrk="0" hangingPunct="1">
              <a:lnSpc>
                <a:spcPct val="150000"/>
              </a:lnSpc>
              <a:spcBef>
                <a:spcPts val="0"/>
              </a:spcBef>
              <a:spcAft>
                <a:spcPts val="0"/>
              </a:spcAft>
              <a:buClr>
                <a:prstClr val="black"/>
              </a:buClr>
              <a:buSzTx/>
              <a:buFont typeface="+mj-lt"/>
              <a:buAutoNum type="arabicPeriod"/>
              <a:tabLst/>
              <a:defRPr/>
            </a:pPr>
            <a:r>
              <a:rPr kumimoji="0" lang="en-US" sz="1800" b="0" i="0" u="none" strike="noStrike" kern="1200" cap="none" spc="0" normalizeH="0" baseline="0" noProof="0" dirty="0">
                <a:ln>
                  <a:noFill/>
                </a:ln>
                <a:solidFill>
                  <a:srgbClr val="252525"/>
                </a:solidFill>
                <a:effectLst/>
                <a:uLnTx/>
                <a:uFillTx/>
                <a:latin typeface="Roboto" panose="02000000000000000000" pitchFamily="2" charset="0"/>
                <a:ea typeface="Roboto" panose="02000000000000000000" pitchFamily="2" charset="0"/>
                <a:cs typeface="Martel Sans"/>
                <a:sym typeface="Martel Sans"/>
              </a:rPr>
              <a:t>Guide citizens to the </a:t>
            </a:r>
            <a:r>
              <a:rPr kumimoji="0" lang="en-US" sz="1800" b="0" i="0" u="none" strike="noStrike" kern="1200" cap="none" spc="0" normalizeH="0" baseline="0" noProof="0" dirty="0" err="1">
                <a:ln>
                  <a:noFill/>
                </a:ln>
                <a:solidFill>
                  <a:srgbClr val="252525"/>
                </a:solidFill>
                <a:effectLst/>
                <a:uLnTx/>
                <a:uFillTx/>
                <a:latin typeface="Roboto" panose="02000000000000000000" pitchFamily="2" charset="0"/>
                <a:ea typeface="Roboto" panose="02000000000000000000" pitchFamily="2" charset="0"/>
                <a:cs typeface="Martel Sans"/>
                <a:sym typeface="Martel Sans"/>
              </a:rPr>
              <a:t>Sachivalayam</a:t>
            </a:r>
            <a:r>
              <a:rPr kumimoji="0" lang="en-US" sz="1800" b="0" i="0" u="none" strike="noStrike" kern="1200" cap="none" spc="0" normalizeH="0" baseline="0" noProof="0" dirty="0">
                <a:ln>
                  <a:noFill/>
                </a:ln>
                <a:solidFill>
                  <a:srgbClr val="252525"/>
                </a:solidFill>
                <a:effectLst/>
                <a:uLnTx/>
                <a:uFillTx/>
                <a:latin typeface="Roboto" panose="02000000000000000000" pitchFamily="2" charset="0"/>
                <a:ea typeface="Roboto" panose="02000000000000000000" pitchFamily="2" charset="0"/>
                <a:cs typeface="Martel Sans"/>
                <a:sym typeface="Martel Sans"/>
              </a:rPr>
              <a:t> when you cannot help them</a:t>
            </a:r>
          </a:p>
          <a:p>
            <a:pPr marL="342900" marR="0" lvl="0" indent="-342900" algn="l" defTabSz="914400" rtl="0" eaLnBrk="1" fontAlgn="auto" latinLnBrk="0" hangingPunct="1">
              <a:lnSpc>
                <a:spcPct val="150000"/>
              </a:lnSpc>
              <a:spcBef>
                <a:spcPts val="0"/>
              </a:spcBef>
              <a:spcAft>
                <a:spcPts val="0"/>
              </a:spcAft>
              <a:buClr>
                <a:prstClr val="black"/>
              </a:buClr>
              <a:buSzTx/>
              <a:buFont typeface="+mj-lt"/>
              <a:buAutoNum type="arabicPeriod"/>
              <a:tabLst/>
              <a:defRPr/>
            </a:pPr>
            <a:r>
              <a:rPr kumimoji="0" lang="en-US" sz="1800" b="0" i="0" u="none" strike="noStrike" kern="1200" cap="none" spc="0" normalizeH="0" baseline="0" noProof="0" dirty="0">
                <a:ln>
                  <a:noFill/>
                </a:ln>
                <a:solidFill>
                  <a:srgbClr val="252525"/>
                </a:solidFill>
                <a:effectLst/>
                <a:uLnTx/>
                <a:uFillTx/>
                <a:latin typeface="Roboto" panose="02000000000000000000" pitchFamily="2" charset="0"/>
                <a:ea typeface="Roboto" panose="02000000000000000000" pitchFamily="2" charset="0"/>
                <a:cs typeface="Martel Sans"/>
                <a:sym typeface="Martel Sans"/>
              </a:rPr>
              <a:t>Be very friendly and patient when dealing with citizens before and during the camp</a:t>
            </a:r>
          </a:p>
        </p:txBody>
      </p:sp>
      <p:sp>
        <p:nvSpPr>
          <p:cNvPr id="7" name="Rounded Rectangle">
            <a:extLst>
              <a:ext uri="{FF2B5EF4-FFF2-40B4-BE49-F238E27FC236}">
                <a16:creationId xmlns:a16="http://schemas.microsoft.com/office/drawing/2014/main" id="{55D3B40C-B308-15BE-6F1F-4F31AD621687}"/>
              </a:ext>
            </a:extLst>
          </p:cNvPr>
          <p:cNvSpPr/>
          <p:nvPr/>
        </p:nvSpPr>
        <p:spPr>
          <a:xfrm>
            <a:off x="6561619" y="1602334"/>
            <a:ext cx="4880388" cy="4964611"/>
          </a:xfrm>
          <a:prstGeom prst="roundRect">
            <a:avLst>
              <a:gd name="adj" fmla="val 7935"/>
            </a:avLst>
          </a:prstGeom>
          <a:solidFill>
            <a:srgbClr val="EBEBEB"/>
          </a:solidFill>
          <a:ln w="12700">
            <a:miter lim="400000"/>
          </a:ln>
          <a:effectLst>
            <a:outerShdw blurRad="635000" dist="317500" dir="3600000" algn="ctr" rotWithShape="0">
              <a:srgbClr val="000000">
                <a:alpha val="20000"/>
              </a:srgbClr>
            </a:outerShdw>
          </a:effectLst>
        </p:spPr>
        <p:txBody>
          <a:bodyPr lIns="25400" tIns="25400" rIns="25400" bIns="25400" anchor="ctr"/>
          <a:lstStyle/>
          <a:p>
            <a:pPr marL="0" marR="0" lvl="0" indent="0" algn="ctr" defTabSz="412750" rtl="0" eaLnBrk="1" fontAlgn="auto" latinLnBrk="0" hangingPunct="0">
              <a:lnSpc>
                <a:spcPct val="100000"/>
              </a:lnSpc>
              <a:spcBef>
                <a:spcPts val="0"/>
              </a:spcBef>
              <a:spcAft>
                <a:spcPts val="0"/>
              </a:spcAft>
              <a:buClrTx/>
              <a:buSzTx/>
              <a:buFontTx/>
              <a:buNone/>
              <a:tabLst/>
              <a:defRPr sz="3200" spc="0">
                <a:solidFill>
                  <a:srgbClr val="FFFFFF"/>
                </a:solidFill>
                <a:latin typeface="Helvetica Neue Medium"/>
                <a:ea typeface="Helvetica Neue Medium"/>
                <a:cs typeface="Helvetica Neue Medium"/>
                <a:sym typeface="Helvetica Neue Medium"/>
              </a:defRPr>
            </a:pPr>
            <a:endParaRPr kumimoji="0" sz="1600" b="0" i="0" u="none" strike="noStrike" kern="0" cap="none" spc="0" normalizeH="0" baseline="0" noProof="0" dirty="0">
              <a:ln>
                <a:noFill/>
              </a:ln>
              <a:solidFill>
                <a:srgbClr val="FFFFFF"/>
              </a:solidFill>
              <a:effectLst/>
              <a:uLnTx/>
              <a:uFillTx/>
              <a:latin typeface="Helvetica Neue Medium"/>
              <a:ea typeface="Helvetica Neue Medium"/>
              <a:cs typeface="Helvetica Neue Medium"/>
              <a:sym typeface="Helvetica Neue Medium"/>
            </a:endParaRPr>
          </a:p>
        </p:txBody>
      </p:sp>
      <p:sp>
        <p:nvSpPr>
          <p:cNvPr id="17" name="Rounded Rectangle 16">
            <a:extLst>
              <a:ext uri="{FF2B5EF4-FFF2-40B4-BE49-F238E27FC236}">
                <a16:creationId xmlns:a16="http://schemas.microsoft.com/office/drawing/2014/main" id="{E9A5D795-C60B-97D8-2CC5-8A3C5CB37E71}"/>
              </a:ext>
            </a:extLst>
          </p:cNvPr>
          <p:cNvSpPr/>
          <p:nvPr/>
        </p:nvSpPr>
        <p:spPr>
          <a:xfrm>
            <a:off x="2292435" y="1299744"/>
            <a:ext cx="1722120" cy="607444"/>
          </a:xfrm>
          <a:prstGeom prst="roundRect">
            <a:avLst>
              <a:gd name="adj" fmla="val 50000"/>
            </a:avLst>
          </a:prstGeom>
          <a:solidFill>
            <a:srgbClr val="2525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52525"/>
              </a:solidFill>
              <a:effectLst/>
              <a:uLnTx/>
              <a:uFillTx/>
              <a:latin typeface="Calibri" panose="020F0502020204030204"/>
              <a:ea typeface="+mn-ea"/>
              <a:cs typeface="+mn-cs"/>
            </a:endParaRPr>
          </a:p>
        </p:txBody>
      </p:sp>
      <p:sp>
        <p:nvSpPr>
          <p:cNvPr id="18" name="Rounded Rectangle 17">
            <a:extLst>
              <a:ext uri="{FF2B5EF4-FFF2-40B4-BE49-F238E27FC236}">
                <a16:creationId xmlns:a16="http://schemas.microsoft.com/office/drawing/2014/main" id="{E25B4EFF-BBF4-5102-9A03-873BF3B5EDA4}"/>
              </a:ext>
            </a:extLst>
          </p:cNvPr>
          <p:cNvSpPr/>
          <p:nvPr/>
        </p:nvSpPr>
        <p:spPr>
          <a:xfrm>
            <a:off x="8133843" y="1305412"/>
            <a:ext cx="1565564" cy="607444"/>
          </a:xfrm>
          <a:prstGeom prst="roundRect">
            <a:avLst>
              <a:gd name="adj" fmla="val 50000"/>
            </a:avLst>
          </a:prstGeom>
          <a:solidFill>
            <a:srgbClr val="2525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252525"/>
              </a:solidFill>
              <a:effectLst/>
              <a:uLnTx/>
              <a:uFillTx/>
              <a:latin typeface="Calibri" panose="020F0502020204030204"/>
              <a:ea typeface="+mn-ea"/>
              <a:cs typeface="+mn-cs"/>
            </a:endParaRPr>
          </a:p>
        </p:txBody>
      </p:sp>
      <p:sp>
        <p:nvSpPr>
          <p:cNvPr id="20" name="Google Shape;651;p62">
            <a:extLst>
              <a:ext uri="{FF2B5EF4-FFF2-40B4-BE49-F238E27FC236}">
                <a16:creationId xmlns:a16="http://schemas.microsoft.com/office/drawing/2014/main" id="{C29CA7BB-CFD3-3BDB-AB37-E5321CD0F8A6}"/>
              </a:ext>
            </a:extLst>
          </p:cNvPr>
          <p:cNvSpPr txBox="1"/>
          <p:nvPr/>
        </p:nvSpPr>
        <p:spPr>
          <a:xfrm>
            <a:off x="1926496" y="1334661"/>
            <a:ext cx="2445168" cy="558900"/>
          </a:xfrm>
          <a:prstGeom prst="rect">
            <a:avLst/>
          </a:prstGeom>
          <a:noFill/>
          <a:ln>
            <a:noFill/>
          </a:ln>
        </p:spPr>
        <p:txBody>
          <a:bodyPr spcFirstLastPara="1" wrap="square" lIns="91425" tIns="91425" rIns="91425" bIns="91425" anchor="b" anchorCtr="0">
            <a:no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 sz="2400" b="1" i="0" u="none" strike="noStrike" kern="1200" cap="none" spc="0" normalizeH="0" baseline="0" noProof="0" dirty="0">
                <a:ln>
                  <a:noFill/>
                </a:ln>
                <a:solidFill>
                  <a:schemeClr val="bg1"/>
                </a:solidFill>
                <a:effectLst/>
                <a:uLnTx/>
                <a:uFillTx/>
                <a:latin typeface="Montserrat" pitchFamily="2" charset="77"/>
                <a:ea typeface="Arsenal"/>
                <a:cs typeface="Arsenal"/>
                <a:sym typeface="Arsenal"/>
              </a:rPr>
              <a:t>Do’s</a:t>
            </a:r>
          </a:p>
        </p:txBody>
      </p:sp>
      <p:sp>
        <p:nvSpPr>
          <p:cNvPr id="21" name="Google Shape;651;p62">
            <a:extLst>
              <a:ext uri="{FF2B5EF4-FFF2-40B4-BE49-F238E27FC236}">
                <a16:creationId xmlns:a16="http://schemas.microsoft.com/office/drawing/2014/main" id="{1A70E325-66E6-D23A-B3D9-FD418CC20579}"/>
              </a:ext>
            </a:extLst>
          </p:cNvPr>
          <p:cNvSpPr txBox="1"/>
          <p:nvPr/>
        </p:nvSpPr>
        <p:spPr>
          <a:xfrm>
            <a:off x="7735292" y="1334998"/>
            <a:ext cx="2445168" cy="558900"/>
          </a:xfrm>
          <a:prstGeom prst="rect">
            <a:avLst/>
          </a:prstGeom>
          <a:noFill/>
          <a:ln>
            <a:noFill/>
          </a:ln>
        </p:spPr>
        <p:txBody>
          <a:bodyPr spcFirstLastPara="1" wrap="square" lIns="91425" tIns="91425" rIns="91425" bIns="91425" anchor="b" anchorCtr="0">
            <a:no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 sz="2400" b="1" i="0" u="none" strike="noStrike" kern="1200" cap="none" spc="0" normalizeH="0" baseline="0" noProof="0" dirty="0">
                <a:ln>
                  <a:noFill/>
                </a:ln>
                <a:solidFill>
                  <a:schemeClr val="bg1"/>
                </a:solidFill>
                <a:effectLst/>
                <a:uLnTx/>
                <a:uFillTx/>
                <a:latin typeface="Montserrat" pitchFamily="2" charset="77"/>
                <a:ea typeface="Arsenal"/>
                <a:cs typeface="Arsenal"/>
                <a:sym typeface="Arsenal"/>
              </a:rPr>
              <a:t>	</a:t>
            </a:r>
          </a:p>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 sz="2400" b="1" i="0" u="none" strike="noStrike" kern="1200" cap="none" spc="0" normalizeH="0" baseline="0" noProof="0" dirty="0">
                <a:ln>
                  <a:noFill/>
                </a:ln>
                <a:solidFill>
                  <a:schemeClr val="bg1"/>
                </a:solidFill>
                <a:effectLst/>
                <a:uLnTx/>
                <a:uFillTx/>
                <a:latin typeface="Montserrat" pitchFamily="2" charset="77"/>
                <a:ea typeface="Arsenal"/>
                <a:cs typeface="Arsenal"/>
                <a:sym typeface="Arsenal"/>
              </a:rPr>
              <a:t>Don’ts</a:t>
            </a:r>
            <a:endParaRPr kumimoji="0" sz="2400" b="1" i="0" u="none" strike="noStrike" kern="1200" cap="none" spc="0" normalizeH="0" baseline="0" noProof="0" dirty="0">
              <a:ln>
                <a:noFill/>
              </a:ln>
              <a:solidFill>
                <a:schemeClr val="bg1"/>
              </a:solidFill>
              <a:effectLst/>
              <a:uLnTx/>
              <a:uFillTx/>
              <a:latin typeface="Montserrat" pitchFamily="2" charset="77"/>
              <a:ea typeface="Arsenal"/>
              <a:cs typeface="Arsenal"/>
              <a:sym typeface="Arsenal"/>
            </a:endParaRPr>
          </a:p>
        </p:txBody>
      </p:sp>
      <p:sp>
        <p:nvSpPr>
          <p:cNvPr id="9" name="TextBox 8">
            <a:extLst>
              <a:ext uri="{FF2B5EF4-FFF2-40B4-BE49-F238E27FC236}">
                <a16:creationId xmlns:a16="http://schemas.microsoft.com/office/drawing/2014/main" id="{FCA42E15-FAE7-2D88-E6F4-BD550534476B}"/>
              </a:ext>
            </a:extLst>
          </p:cNvPr>
          <p:cNvSpPr txBox="1"/>
          <p:nvPr/>
        </p:nvSpPr>
        <p:spPr>
          <a:xfrm>
            <a:off x="6734629" y="1980842"/>
            <a:ext cx="4580254" cy="4204356"/>
          </a:xfrm>
          <a:prstGeom prst="rect">
            <a:avLst/>
          </a:prstGeom>
          <a:noFill/>
        </p:spPr>
        <p:txBody>
          <a:bodyPr wrap="square" rtlCol="0">
            <a:spAutoFit/>
          </a:bodyPr>
          <a:lstStyle/>
          <a:p>
            <a:pPr marL="342900" marR="0" lvl="0" indent="-342900" algn="l" defTabSz="914400" rtl="0" eaLnBrk="1" fontAlgn="auto" latinLnBrk="0" hangingPunct="1">
              <a:lnSpc>
                <a:spcPct val="150000"/>
              </a:lnSpc>
              <a:spcBef>
                <a:spcPts val="0"/>
              </a:spcBef>
              <a:spcAft>
                <a:spcPts val="0"/>
              </a:spcAft>
              <a:buClr>
                <a:prstClr val="black"/>
              </a:buClr>
              <a:buSzTx/>
              <a:buFont typeface="+mj-lt"/>
              <a:buAutoNum type="arabicPeriod"/>
              <a:tabLst/>
              <a:defRPr/>
            </a:pPr>
            <a:r>
              <a:rPr kumimoji="0" lang="en-US" sz="1800" b="0" i="0" u="none" strike="noStrike" kern="1200" cap="none" spc="0" normalizeH="0" baseline="0" noProof="0" dirty="0">
                <a:ln>
                  <a:noFill/>
                </a:ln>
                <a:solidFill>
                  <a:srgbClr val="252525"/>
                </a:solidFill>
                <a:effectLst/>
                <a:uLnTx/>
                <a:uFillTx/>
                <a:latin typeface="Roboto" panose="02000000000000000000" pitchFamily="2" charset="0"/>
                <a:ea typeface="Roboto" panose="02000000000000000000" pitchFamily="2" charset="0"/>
                <a:cs typeface="Martel Sans"/>
                <a:sym typeface="Martel Sans"/>
              </a:rPr>
              <a:t>Do not cut citizen off when they are speaking</a:t>
            </a:r>
          </a:p>
          <a:p>
            <a:pPr marL="342900" marR="0" lvl="0" indent="-342900" algn="l" defTabSz="914400" rtl="0" eaLnBrk="1" fontAlgn="auto" latinLnBrk="0" hangingPunct="1">
              <a:lnSpc>
                <a:spcPct val="150000"/>
              </a:lnSpc>
              <a:spcBef>
                <a:spcPts val="0"/>
              </a:spcBef>
              <a:spcAft>
                <a:spcPts val="0"/>
              </a:spcAft>
              <a:buClr>
                <a:prstClr val="black"/>
              </a:buClr>
              <a:buSzTx/>
              <a:buFont typeface="+mj-lt"/>
              <a:buAutoNum type="arabicPeriod"/>
              <a:tabLst/>
              <a:defRPr/>
            </a:pPr>
            <a:r>
              <a:rPr kumimoji="0" lang="en-US" sz="1800" b="0" i="0" u="none" strike="noStrike" kern="1200" cap="none" spc="0" normalizeH="0" baseline="0" noProof="0" dirty="0">
                <a:ln>
                  <a:noFill/>
                </a:ln>
                <a:solidFill>
                  <a:srgbClr val="252525"/>
                </a:solidFill>
                <a:effectLst/>
                <a:uLnTx/>
                <a:uFillTx/>
                <a:latin typeface="Roboto" panose="02000000000000000000" pitchFamily="2" charset="0"/>
                <a:ea typeface="Roboto" panose="02000000000000000000" pitchFamily="2" charset="0"/>
                <a:cs typeface="Martel Sans"/>
                <a:sym typeface="Martel Sans"/>
              </a:rPr>
              <a:t>Do not say you do not know when citizen asks a question, guide them to the </a:t>
            </a:r>
            <a:r>
              <a:rPr kumimoji="0" lang="en-US" sz="1800" b="0" i="0" u="none" strike="noStrike" kern="1200" cap="none" spc="0" normalizeH="0" baseline="0" noProof="0" dirty="0" err="1">
                <a:ln>
                  <a:noFill/>
                </a:ln>
                <a:solidFill>
                  <a:srgbClr val="252525"/>
                </a:solidFill>
                <a:effectLst/>
                <a:uLnTx/>
                <a:uFillTx/>
                <a:latin typeface="Roboto" panose="02000000000000000000" pitchFamily="2" charset="0"/>
                <a:ea typeface="Roboto" panose="02000000000000000000" pitchFamily="2" charset="0"/>
                <a:cs typeface="Martel Sans"/>
                <a:sym typeface="Martel Sans"/>
              </a:rPr>
              <a:t>Sachivalayam</a:t>
            </a:r>
            <a:endParaRPr kumimoji="0" lang="en-US" sz="1800" b="0" i="0" u="none" strike="noStrike" kern="1200" cap="none" spc="0" normalizeH="0" baseline="0" noProof="0" dirty="0">
              <a:ln>
                <a:noFill/>
              </a:ln>
              <a:solidFill>
                <a:srgbClr val="252525"/>
              </a:solidFill>
              <a:effectLst/>
              <a:uLnTx/>
              <a:uFillTx/>
              <a:latin typeface="Roboto" panose="02000000000000000000" pitchFamily="2" charset="0"/>
              <a:ea typeface="Roboto" panose="02000000000000000000" pitchFamily="2" charset="0"/>
              <a:cs typeface="Martel Sans"/>
              <a:sym typeface="Martel Sans"/>
            </a:endParaRPr>
          </a:p>
          <a:p>
            <a:pPr marL="342900" marR="0" lvl="0" indent="-342900" algn="l" defTabSz="914400" rtl="0" eaLnBrk="1" fontAlgn="auto" latinLnBrk="0" hangingPunct="1">
              <a:lnSpc>
                <a:spcPct val="150000"/>
              </a:lnSpc>
              <a:spcBef>
                <a:spcPts val="0"/>
              </a:spcBef>
              <a:spcAft>
                <a:spcPts val="0"/>
              </a:spcAft>
              <a:buClr>
                <a:prstClr val="black"/>
              </a:buClr>
              <a:buSzTx/>
              <a:buFont typeface="+mj-lt"/>
              <a:buAutoNum type="arabicPeriod"/>
              <a:tabLst/>
              <a:defRPr/>
            </a:pPr>
            <a:r>
              <a:rPr kumimoji="0" lang="en-US" sz="1800" b="0" i="0" u="none" strike="noStrike" kern="1200" cap="none" spc="0" normalizeH="0" baseline="0" noProof="0" dirty="0">
                <a:ln>
                  <a:noFill/>
                </a:ln>
                <a:solidFill>
                  <a:srgbClr val="252525"/>
                </a:solidFill>
                <a:effectLst/>
                <a:uLnTx/>
                <a:uFillTx/>
                <a:latin typeface="Roboto" panose="02000000000000000000" pitchFamily="2" charset="0"/>
                <a:ea typeface="Roboto" panose="02000000000000000000" pitchFamily="2" charset="0"/>
                <a:cs typeface="Martel Sans"/>
                <a:sym typeface="Martel Sans"/>
              </a:rPr>
              <a:t>Do not skip any house in the GSWS </a:t>
            </a:r>
          </a:p>
          <a:p>
            <a:pPr marL="342900" marR="0" lvl="0" indent="-342900" algn="l" defTabSz="914400" rtl="0" eaLnBrk="1" fontAlgn="auto" latinLnBrk="0" hangingPunct="1">
              <a:lnSpc>
                <a:spcPct val="150000"/>
              </a:lnSpc>
              <a:spcBef>
                <a:spcPts val="0"/>
              </a:spcBef>
              <a:spcAft>
                <a:spcPts val="0"/>
              </a:spcAft>
              <a:buClr>
                <a:prstClr val="black"/>
              </a:buClr>
              <a:buSzTx/>
              <a:buFont typeface="+mj-lt"/>
              <a:buAutoNum type="arabicPeriod"/>
              <a:tabLst/>
              <a:defRPr/>
            </a:pPr>
            <a:r>
              <a:rPr kumimoji="0" lang="en-US" sz="1800" b="0" i="0" u="none" strike="noStrike" kern="1200" cap="none" spc="0" normalizeH="0" baseline="0" noProof="0" dirty="0">
                <a:ln>
                  <a:noFill/>
                </a:ln>
                <a:solidFill>
                  <a:srgbClr val="252525"/>
                </a:solidFill>
                <a:effectLst/>
                <a:uLnTx/>
                <a:uFillTx/>
                <a:latin typeface="Roboto" panose="02000000000000000000" pitchFamily="2" charset="0"/>
                <a:ea typeface="Roboto" panose="02000000000000000000" pitchFamily="2" charset="0"/>
                <a:cs typeface="Martel Sans"/>
                <a:sym typeface="Martel Sans"/>
              </a:rPr>
              <a:t>Do not commit to solving any citizen problem when unsure </a:t>
            </a:r>
          </a:p>
          <a:p>
            <a:pPr marL="342900" marR="0" lvl="0" indent="-342900" algn="l" defTabSz="914400" rtl="0" eaLnBrk="1" fontAlgn="auto" latinLnBrk="0" hangingPunct="1">
              <a:lnSpc>
                <a:spcPct val="150000"/>
              </a:lnSpc>
              <a:spcBef>
                <a:spcPts val="0"/>
              </a:spcBef>
              <a:spcAft>
                <a:spcPts val="0"/>
              </a:spcAft>
              <a:buClr>
                <a:prstClr val="black"/>
              </a:buClr>
              <a:buSzTx/>
              <a:buFont typeface="+mj-lt"/>
              <a:buAutoNum type="arabicPeriod"/>
              <a:tabLst/>
              <a:defRPr/>
            </a:pPr>
            <a:r>
              <a:rPr kumimoji="0" lang="en-US" sz="1800" b="0" i="0" u="none" strike="noStrike" kern="1200" cap="none" spc="0" normalizeH="0" baseline="0" noProof="0" dirty="0">
                <a:ln>
                  <a:noFill/>
                </a:ln>
                <a:solidFill>
                  <a:srgbClr val="252525"/>
                </a:solidFill>
                <a:effectLst/>
                <a:uLnTx/>
                <a:uFillTx/>
                <a:latin typeface="Roboto" panose="02000000000000000000" pitchFamily="2" charset="0"/>
                <a:ea typeface="Roboto" panose="02000000000000000000" pitchFamily="2" charset="0"/>
                <a:cs typeface="Martel Sans"/>
                <a:sym typeface="Martel Sans"/>
              </a:rPr>
              <a:t>Do not leave the household without completing the interaction</a:t>
            </a:r>
          </a:p>
        </p:txBody>
      </p:sp>
    </p:spTree>
    <p:extLst>
      <p:ext uri="{BB962C8B-B14F-4D97-AF65-F5344CB8AC3E}">
        <p14:creationId xmlns:p14="http://schemas.microsoft.com/office/powerpoint/2010/main" val="2648286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AC389A3-68BF-6921-0EF3-2B27A51A3FA8}"/>
              </a:ext>
            </a:extLst>
          </p:cNvPr>
          <p:cNvSpPr>
            <a:spLocks noGrp="1"/>
          </p:cNvSpPr>
          <p:nvPr>
            <p:ph type="body" idx="1"/>
          </p:nvPr>
        </p:nvSpPr>
        <p:spPr/>
        <p:txBody>
          <a:bodyPr/>
          <a:lstStyle/>
          <a:p>
            <a:r>
              <a:rPr lang="en-IN" dirty="0"/>
              <a:t>Objectives</a:t>
            </a:r>
          </a:p>
        </p:txBody>
      </p:sp>
      <p:sp>
        <p:nvSpPr>
          <p:cNvPr id="3" name="Google Shape;1209;p2">
            <a:extLst>
              <a:ext uri="{FF2B5EF4-FFF2-40B4-BE49-F238E27FC236}">
                <a16:creationId xmlns:a16="http://schemas.microsoft.com/office/drawing/2014/main" id="{7A203E15-4A9A-3959-59A0-DB197D135616}"/>
              </a:ext>
            </a:extLst>
          </p:cNvPr>
          <p:cNvSpPr/>
          <p:nvPr/>
        </p:nvSpPr>
        <p:spPr>
          <a:xfrm>
            <a:off x="285861" y="1048451"/>
            <a:ext cx="1634380" cy="295096"/>
          </a:xfrm>
          <a:prstGeom prst="rect">
            <a:avLst/>
          </a:prstGeom>
          <a:solidFill>
            <a:schemeClr val="accent1">
              <a:lumMod val="75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400" b="0" i="0" u="none" strike="noStrike" kern="1200" cap="none" spc="0" normalizeH="0" baseline="0" noProof="0" dirty="0">
                <a:ln>
                  <a:noFill/>
                </a:ln>
                <a:solidFill>
                  <a:srgbClr val="FFFFFF"/>
                </a:solidFill>
                <a:effectLst/>
                <a:uLnTx/>
                <a:uFillTx/>
                <a:latin typeface="Poppins Medium"/>
                <a:ea typeface="+mn-ea"/>
                <a:cs typeface="Poppins Medium"/>
                <a:sym typeface="Arial"/>
              </a:rPr>
              <a:t>Reach all</a:t>
            </a: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4" name="TextBox 3">
            <a:extLst>
              <a:ext uri="{FF2B5EF4-FFF2-40B4-BE49-F238E27FC236}">
                <a16:creationId xmlns:a16="http://schemas.microsoft.com/office/drawing/2014/main" id="{CCD19095-C3B8-2366-6401-BA07EE0B9905}"/>
              </a:ext>
            </a:extLst>
          </p:cNvPr>
          <p:cNvSpPr txBox="1"/>
          <p:nvPr/>
        </p:nvSpPr>
        <p:spPr>
          <a:xfrm>
            <a:off x="1920241" y="1048451"/>
            <a:ext cx="9784079" cy="830997"/>
          </a:xfrm>
          <a:prstGeom prst="rect">
            <a:avLst/>
          </a:prstGeom>
          <a:noFill/>
        </p:spPr>
        <p:txBody>
          <a:bodyPr wrap="square" lIns="91440" tIns="45720" rIns="91440" bIns="45720" rtlCol="0" anchor="t">
            <a:spAutoFit/>
          </a:bodyPr>
          <a:lstStyle/>
          <a:p>
            <a:pPr algn="ctr"/>
            <a:r>
              <a:rPr lang="en-IN" sz="1600" dirty="0">
                <a:latin typeface="Poppins Medium"/>
                <a:cs typeface="Poppins Medium"/>
              </a:rPr>
              <a:t>Government under the leadership of Jagananna is determined to provide all benefits required to all deserving &amp; eligible citizens so that they can lead a life with happiness and dignity. </a:t>
            </a:r>
          </a:p>
        </p:txBody>
      </p:sp>
      <p:sp>
        <p:nvSpPr>
          <p:cNvPr id="8" name="Google Shape;1209;p2">
            <a:extLst>
              <a:ext uri="{FF2B5EF4-FFF2-40B4-BE49-F238E27FC236}">
                <a16:creationId xmlns:a16="http://schemas.microsoft.com/office/drawing/2014/main" id="{E6238091-D2BA-861E-D65B-8BE830072C16}"/>
              </a:ext>
            </a:extLst>
          </p:cNvPr>
          <p:cNvSpPr/>
          <p:nvPr/>
        </p:nvSpPr>
        <p:spPr>
          <a:xfrm>
            <a:off x="285861" y="2306682"/>
            <a:ext cx="1634380" cy="295096"/>
          </a:xfrm>
          <a:prstGeom prst="rect">
            <a:avLst/>
          </a:prstGeom>
          <a:solidFill>
            <a:schemeClr val="accent1">
              <a:lumMod val="75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400" b="0" i="0" u="none" strike="noStrike" kern="1200" cap="none" spc="0" normalizeH="0" baseline="0" noProof="0" dirty="0">
                <a:ln>
                  <a:noFill/>
                </a:ln>
                <a:solidFill>
                  <a:srgbClr val="FFFFFF"/>
                </a:solidFill>
                <a:effectLst/>
                <a:uLnTx/>
                <a:uFillTx/>
                <a:latin typeface="Poppins Medium"/>
                <a:ea typeface="+mn-ea"/>
                <a:cs typeface="Poppins Medium"/>
                <a:sym typeface="Arial"/>
              </a:rPr>
              <a:t>Extra mile</a:t>
            </a: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10" name="TextBox 9">
            <a:extLst>
              <a:ext uri="{FF2B5EF4-FFF2-40B4-BE49-F238E27FC236}">
                <a16:creationId xmlns:a16="http://schemas.microsoft.com/office/drawing/2014/main" id="{FD3DE51C-404F-BC6E-88C6-F767A6E45A76}"/>
              </a:ext>
            </a:extLst>
          </p:cNvPr>
          <p:cNvSpPr txBox="1"/>
          <p:nvPr/>
        </p:nvSpPr>
        <p:spPr>
          <a:xfrm>
            <a:off x="2045209" y="2306682"/>
            <a:ext cx="9784079" cy="584775"/>
          </a:xfrm>
          <a:prstGeom prst="rect">
            <a:avLst/>
          </a:prstGeom>
          <a:noFill/>
        </p:spPr>
        <p:txBody>
          <a:bodyPr wrap="square" lIns="91440" tIns="45720" rIns="91440" bIns="45720" rtlCol="0" anchor="t">
            <a:spAutoFit/>
          </a:bodyPr>
          <a:lstStyle/>
          <a:p>
            <a:pPr algn="ctr"/>
            <a:r>
              <a:rPr lang="en-IN" sz="1600" dirty="0">
                <a:latin typeface="Poppins Medium"/>
                <a:cs typeface="Poppins Medium"/>
              </a:rPr>
              <a:t>To go an extra mile in achieving this objective, it is planned to have an outreach program with mandal/ULB officials in all secretariats (Village/Ward)  </a:t>
            </a:r>
          </a:p>
        </p:txBody>
      </p:sp>
      <p:sp>
        <p:nvSpPr>
          <p:cNvPr id="11" name="Google Shape;1209;p2">
            <a:extLst>
              <a:ext uri="{FF2B5EF4-FFF2-40B4-BE49-F238E27FC236}">
                <a16:creationId xmlns:a16="http://schemas.microsoft.com/office/drawing/2014/main" id="{FBEE84D6-5FAF-FA12-EDC4-E98BD3CCD20A}"/>
              </a:ext>
            </a:extLst>
          </p:cNvPr>
          <p:cNvSpPr/>
          <p:nvPr/>
        </p:nvSpPr>
        <p:spPr>
          <a:xfrm>
            <a:off x="285861" y="3318691"/>
            <a:ext cx="1634380" cy="295096"/>
          </a:xfrm>
          <a:prstGeom prst="rect">
            <a:avLst/>
          </a:prstGeom>
          <a:solidFill>
            <a:schemeClr val="accent1">
              <a:lumMod val="75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400" b="0" i="0" u="none" strike="noStrike" kern="1200" cap="none" spc="0" normalizeH="0" baseline="0" noProof="0" dirty="0">
                <a:ln>
                  <a:noFill/>
                </a:ln>
                <a:solidFill>
                  <a:srgbClr val="FFFFFF"/>
                </a:solidFill>
                <a:effectLst/>
                <a:uLnTx/>
                <a:uFillTx/>
                <a:latin typeface="Poppins Medium"/>
                <a:ea typeface="+mn-ea"/>
                <a:cs typeface="Poppins Medium"/>
                <a:sym typeface="Arial"/>
              </a:rPr>
              <a:t>Household</a:t>
            </a: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12" name="TextBox 11">
            <a:extLst>
              <a:ext uri="{FF2B5EF4-FFF2-40B4-BE49-F238E27FC236}">
                <a16:creationId xmlns:a16="http://schemas.microsoft.com/office/drawing/2014/main" id="{CA259474-8952-EB7F-FBF5-83EB12179A68}"/>
              </a:ext>
            </a:extLst>
          </p:cNvPr>
          <p:cNvSpPr txBox="1"/>
          <p:nvPr/>
        </p:nvSpPr>
        <p:spPr>
          <a:xfrm>
            <a:off x="2045209" y="3318691"/>
            <a:ext cx="9784079" cy="1077218"/>
          </a:xfrm>
          <a:prstGeom prst="rect">
            <a:avLst/>
          </a:prstGeom>
          <a:noFill/>
        </p:spPr>
        <p:txBody>
          <a:bodyPr wrap="square" lIns="91440" tIns="45720" rIns="91440" bIns="45720" rtlCol="0" anchor="t">
            <a:spAutoFit/>
          </a:bodyPr>
          <a:lstStyle/>
          <a:p>
            <a:pPr algn="ctr"/>
            <a:r>
              <a:rPr lang="en-IN" sz="1600" dirty="0">
                <a:latin typeface="Poppins Medium"/>
                <a:cs typeface="Poppins Medium"/>
              </a:rPr>
              <a:t>Benefits of this program will only be reaped if </a:t>
            </a:r>
          </a:p>
          <a:p>
            <a:pPr marL="342900" indent="-342900" algn="ctr">
              <a:buAutoNum type="arabicPeriod"/>
            </a:pPr>
            <a:r>
              <a:rPr lang="en-IN" sz="1600" dirty="0">
                <a:latin typeface="Poppins Medium"/>
                <a:cs typeface="Poppins Medium"/>
              </a:rPr>
              <a:t>Each household is touched, and awareness spread about this program</a:t>
            </a:r>
          </a:p>
          <a:p>
            <a:pPr marL="342900" indent="-342900" algn="ctr">
              <a:buAutoNum type="arabicPeriod"/>
            </a:pPr>
            <a:r>
              <a:rPr lang="en-IN" sz="1600" dirty="0">
                <a:latin typeface="Poppins Medium"/>
                <a:cs typeface="Poppins Medium"/>
              </a:rPr>
              <a:t>Date of visit of the mandal officials to the secretariat is communicated</a:t>
            </a:r>
          </a:p>
          <a:p>
            <a:pPr marL="342900" indent="-342900" algn="ctr">
              <a:buAutoNum type="arabicPeriod"/>
            </a:pPr>
            <a:r>
              <a:rPr lang="en-IN" sz="1600" dirty="0">
                <a:latin typeface="Poppins Medium"/>
                <a:cs typeface="Poppins Medium"/>
              </a:rPr>
              <a:t>Services if any required may be assessed prior hand and all efforts made to address them</a:t>
            </a:r>
          </a:p>
        </p:txBody>
      </p:sp>
      <p:sp>
        <p:nvSpPr>
          <p:cNvPr id="13" name="Google Shape;1209;p2">
            <a:extLst>
              <a:ext uri="{FF2B5EF4-FFF2-40B4-BE49-F238E27FC236}">
                <a16:creationId xmlns:a16="http://schemas.microsoft.com/office/drawing/2014/main" id="{23BC0104-A937-9527-C67C-91BE0D9E119F}"/>
              </a:ext>
            </a:extLst>
          </p:cNvPr>
          <p:cNvSpPr/>
          <p:nvPr/>
        </p:nvSpPr>
        <p:spPr>
          <a:xfrm>
            <a:off x="285861" y="4823143"/>
            <a:ext cx="1634380" cy="295096"/>
          </a:xfrm>
          <a:prstGeom prst="rect">
            <a:avLst/>
          </a:prstGeom>
          <a:solidFill>
            <a:schemeClr val="accent1">
              <a:lumMod val="75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400" dirty="0">
                <a:solidFill>
                  <a:srgbClr val="FFFFFF"/>
                </a:solidFill>
                <a:latin typeface="Poppins Medium"/>
                <a:cs typeface="Poppins Medium"/>
                <a:sym typeface="Arial"/>
              </a:rPr>
              <a:t>Attitude</a:t>
            </a: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14" name="TextBox 13">
            <a:extLst>
              <a:ext uri="{FF2B5EF4-FFF2-40B4-BE49-F238E27FC236}">
                <a16:creationId xmlns:a16="http://schemas.microsoft.com/office/drawing/2014/main" id="{DED39A4D-90FF-B0AC-FE24-4923D8E11FCB}"/>
              </a:ext>
            </a:extLst>
          </p:cNvPr>
          <p:cNvSpPr txBox="1"/>
          <p:nvPr/>
        </p:nvSpPr>
        <p:spPr>
          <a:xfrm>
            <a:off x="2045209" y="4823143"/>
            <a:ext cx="9784079" cy="584775"/>
          </a:xfrm>
          <a:prstGeom prst="rect">
            <a:avLst/>
          </a:prstGeom>
          <a:noFill/>
        </p:spPr>
        <p:txBody>
          <a:bodyPr wrap="square" lIns="91440" tIns="45720" rIns="91440" bIns="45720" rtlCol="0" anchor="t">
            <a:spAutoFit/>
          </a:bodyPr>
          <a:lstStyle/>
          <a:p>
            <a:pPr algn="ctr"/>
            <a:r>
              <a:rPr lang="en-IN" sz="1600" dirty="0">
                <a:latin typeface="Poppins Medium"/>
                <a:cs typeface="Poppins Medium"/>
              </a:rPr>
              <a:t>Positive attitude towards the citizens and their requests is needed – Patient hearing of the requests and grievances is required</a:t>
            </a:r>
          </a:p>
        </p:txBody>
      </p:sp>
      <p:sp>
        <p:nvSpPr>
          <p:cNvPr id="15" name="Google Shape;1209;p2">
            <a:extLst>
              <a:ext uri="{FF2B5EF4-FFF2-40B4-BE49-F238E27FC236}">
                <a16:creationId xmlns:a16="http://schemas.microsoft.com/office/drawing/2014/main" id="{CB08D482-46BB-5A1C-4892-1C124C696E2B}"/>
              </a:ext>
            </a:extLst>
          </p:cNvPr>
          <p:cNvSpPr/>
          <p:nvPr/>
        </p:nvSpPr>
        <p:spPr>
          <a:xfrm>
            <a:off x="285861" y="5809549"/>
            <a:ext cx="1634380" cy="295096"/>
          </a:xfrm>
          <a:prstGeom prst="rect">
            <a:avLst/>
          </a:prstGeom>
          <a:solidFill>
            <a:schemeClr val="accent1">
              <a:lumMod val="75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400" dirty="0">
                <a:solidFill>
                  <a:srgbClr val="FFFFFF"/>
                </a:solidFill>
                <a:latin typeface="Poppins Medium"/>
                <a:cs typeface="Poppins Medium"/>
                <a:sym typeface="Arial"/>
              </a:rPr>
              <a:t>Name</a:t>
            </a: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16" name="TextBox 15">
            <a:extLst>
              <a:ext uri="{FF2B5EF4-FFF2-40B4-BE49-F238E27FC236}">
                <a16:creationId xmlns:a16="http://schemas.microsoft.com/office/drawing/2014/main" id="{37421C25-03A6-44EA-1AB8-24A7DD45801B}"/>
              </a:ext>
            </a:extLst>
          </p:cNvPr>
          <p:cNvSpPr txBox="1"/>
          <p:nvPr/>
        </p:nvSpPr>
        <p:spPr>
          <a:xfrm>
            <a:off x="2122060" y="5835152"/>
            <a:ext cx="9784079" cy="338554"/>
          </a:xfrm>
          <a:prstGeom prst="rect">
            <a:avLst/>
          </a:prstGeom>
          <a:noFill/>
        </p:spPr>
        <p:txBody>
          <a:bodyPr wrap="square" lIns="91440" tIns="45720" rIns="91440" bIns="45720" rtlCol="0" anchor="t">
            <a:spAutoFit/>
          </a:bodyPr>
          <a:lstStyle/>
          <a:p>
            <a:pPr algn="ctr"/>
            <a:r>
              <a:rPr lang="en-IN" sz="1600" dirty="0">
                <a:latin typeface="Poppins Medium"/>
                <a:cs typeface="Poppins Medium"/>
              </a:rPr>
              <a:t>Jagananna Suraksha</a:t>
            </a:r>
          </a:p>
        </p:txBody>
      </p:sp>
    </p:spTree>
    <p:extLst>
      <p:ext uri="{BB962C8B-B14F-4D97-AF65-F5344CB8AC3E}">
        <p14:creationId xmlns:p14="http://schemas.microsoft.com/office/powerpoint/2010/main" val="14487430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rallelogram 2">
            <a:extLst>
              <a:ext uri="{FF2B5EF4-FFF2-40B4-BE49-F238E27FC236}">
                <a16:creationId xmlns:a16="http://schemas.microsoft.com/office/drawing/2014/main" id="{8C6D264A-4280-F97D-272F-0C6423B9C922}"/>
              </a:ext>
            </a:extLst>
          </p:cNvPr>
          <p:cNvSpPr/>
          <p:nvPr/>
        </p:nvSpPr>
        <p:spPr>
          <a:xfrm>
            <a:off x="-421419" y="-19881"/>
            <a:ext cx="13140152" cy="817581"/>
          </a:xfrm>
          <a:prstGeom prst="parallelogram">
            <a:avLst/>
          </a:prstGeom>
          <a:solidFill>
            <a:srgbClr val="49A5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6168295-2F55-DA0B-ED93-7B577EE3EF2E}"/>
              </a:ext>
            </a:extLst>
          </p:cNvPr>
          <p:cNvSpPr txBox="1"/>
          <p:nvPr/>
        </p:nvSpPr>
        <p:spPr>
          <a:xfrm>
            <a:off x="52658" y="65744"/>
            <a:ext cx="1219199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3600" b="1" i="0" u="none" strike="noStrike" kern="1200" cap="none" spc="0" normalizeH="0" baseline="0" noProof="0" dirty="0">
                <a:ln>
                  <a:noFill/>
                </a:ln>
                <a:solidFill>
                  <a:schemeClr val="bg1"/>
                </a:solidFill>
                <a:effectLst/>
                <a:uLnTx/>
                <a:uFillTx/>
                <a:latin typeface="Montserrat SemiBold" pitchFamily="2" charset="77"/>
                <a:ea typeface="+mn-ea"/>
                <a:cs typeface="+mn-cs"/>
              </a:rPr>
              <a:t>Hon’ble Chief Minister YS Jagan Mohan Reddy</a:t>
            </a:r>
            <a:r>
              <a:rPr kumimoji="0" lang="en-IN" sz="1400" b="1" i="0" u="none" strike="noStrike" kern="1200" cap="none" spc="0" normalizeH="0" baseline="0" noProof="0" dirty="0">
                <a:ln>
                  <a:noFill/>
                </a:ln>
                <a:solidFill>
                  <a:schemeClr val="bg1"/>
                </a:solidFill>
                <a:effectLst/>
                <a:uLnTx/>
                <a:uFillTx/>
                <a:latin typeface="Montserrat SemiBold" pitchFamily="2" charset="77"/>
                <a:ea typeface="+mn-ea"/>
                <a:cs typeface="+mn-cs"/>
              </a:rPr>
              <a:t>	</a:t>
            </a:r>
          </a:p>
        </p:txBody>
      </p:sp>
      <p:sp>
        <p:nvSpPr>
          <p:cNvPr id="5" name="TextBox 4">
            <a:extLst>
              <a:ext uri="{FF2B5EF4-FFF2-40B4-BE49-F238E27FC236}">
                <a16:creationId xmlns:a16="http://schemas.microsoft.com/office/drawing/2014/main" id="{C1A25299-E985-91C9-5FC1-4C04E81A8E51}"/>
              </a:ext>
            </a:extLst>
          </p:cNvPr>
          <p:cNvSpPr txBox="1"/>
          <p:nvPr/>
        </p:nvSpPr>
        <p:spPr>
          <a:xfrm>
            <a:off x="11065098" y="543362"/>
            <a:ext cx="1985964" cy="276999"/>
          </a:xfrm>
          <a:prstGeom prst="rect">
            <a:avLst/>
          </a:prstGeom>
          <a:noFill/>
        </p:spPr>
        <p:txBody>
          <a:bodyPr wrap="square" rtlCol="0">
            <a:spAutoFit/>
          </a:bodyPr>
          <a:lstStyle/>
          <a:p>
            <a:r>
              <a:rPr lang="en-IN" sz="1200" b="1" dirty="0">
                <a:solidFill>
                  <a:schemeClr val="bg1"/>
                </a:solidFill>
                <a:latin typeface="Montserrat SemiBold" pitchFamily="2" charset="77"/>
              </a:rPr>
              <a:t>           </a:t>
            </a:r>
            <a:r>
              <a:rPr lang="en-IN" sz="1100" b="1" dirty="0">
                <a:solidFill>
                  <a:schemeClr val="bg1"/>
                </a:solidFill>
                <a:latin typeface="Montserrat SemiBold" pitchFamily="2" charset="77"/>
              </a:rPr>
              <a:t>June 14</a:t>
            </a:r>
            <a:endParaRPr lang="en-IN" sz="1200" b="1" dirty="0">
              <a:solidFill>
                <a:schemeClr val="bg1"/>
              </a:solidFill>
              <a:latin typeface="Montserrat SemiBold" pitchFamily="2" charset="77"/>
            </a:endParaRPr>
          </a:p>
        </p:txBody>
      </p:sp>
      <p:grpSp>
        <p:nvGrpSpPr>
          <p:cNvPr id="13" name="Group 12">
            <a:extLst>
              <a:ext uri="{FF2B5EF4-FFF2-40B4-BE49-F238E27FC236}">
                <a16:creationId xmlns:a16="http://schemas.microsoft.com/office/drawing/2014/main" id="{C131C3E2-A58D-D2E8-6D19-7B5953333C9B}"/>
              </a:ext>
            </a:extLst>
          </p:cNvPr>
          <p:cNvGrpSpPr/>
          <p:nvPr/>
        </p:nvGrpSpPr>
        <p:grpSpPr>
          <a:xfrm>
            <a:off x="450722" y="913854"/>
            <a:ext cx="5138534" cy="1708665"/>
            <a:chOff x="6626755" y="949479"/>
            <a:chExt cx="5138534" cy="1708665"/>
          </a:xfrm>
        </p:grpSpPr>
        <p:sp>
          <p:nvSpPr>
            <p:cNvPr id="34" name="Rounded Rectangle">
              <a:extLst>
                <a:ext uri="{FF2B5EF4-FFF2-40B4-BE49-F238E27FC236}">
                  <a16:creationId xmlns:a16="http://schemas.microsoft.com/office/drawing/2014/main" id="{E0AB3F71-0CC5-1E1D-B138-505F65A402D0}"/>
                </a:ext>
              </a:extLst>
            </p:cNvPr>
            <p:cNvSpPr/>
            <p:nvPr/>
          </p:nvSpPr>
          <p:spPr>
            <a:xfrm>
              <a:off x="6967489" y="1142652"/>
              <a:ext cx="4797800" cy="1515492"/>
            </a:xfrm>
            <a:prstGeom prst="roundRect">
              <a:avLst>
                <a:gd name="adj" fmla="val 22167"/>
              </a:avLst>
            </a:prstGeom>
            <a:solidFill>
              <a:srgbClr val="EBEBEB"/>
            </a:solidFill>
            <a:ln w="12700">
              <a:miter lim="400000"/>
            </a:ln>
            <a:effectLst>
              <a:outerShdw blurRad="635000" dist="317500" dir="3600000" algn="ctr" rotWithShape="0">
                <a:srgbClr val="000000">
                  <a:alpha val="20000"/>
                </a:srgbClr>
              </a:outerShdw>
            </a:effectLst>
          </p:spPr>
          <p:txBody>
            <a:bodyPr lIns="25400" tIns="25400" rIns="25400" bIns="25400" anchor="ctr"/>
            <a:lstStyle/>
            <a:p>
              <a:pPr marL="0" marR="0" lvl="0" indent="0" algn="ctr" defTabSz="412750" rtl="0" eaLnBrk="1" fontAlgn="auto" latinLnBrk="0" hangingPunct="0">
                <a:lnSpc>
                  <a:spcPct val="100000"/>
                </a:lnSpc>
                <a:spcBef>
                  <a:spcPts val="0"/>
                </a:spcBef>
                <a:spcAft>
                  <a:spcPts val="0"/>
                </a:spcAft>
                <a:buClrTx/>
                <a:buSzTx/>
                <a:buFontTx/>
                <a:buNone/>
                <a:tabLst/>
                <a:defRPr sz="3200" spc="0">
                  <a:solidFill>
                    <a:srgbClr val="FFFFFF"/>
                  </a:solidFill>
                  <a:latin typeface="Helvetica Neue Medium"/>
                  <a:ea typeface="Helvetica Neue Medium"/>
                  <a:cs typeface="Helvetica Neue Medium"/>
                  <a:sym typeface="Helvetica Neue Medium"/>
                </a:defRPr>
              </a:pPr>
              <a:endParaRPr kumimoji="0" sz="1600" b="0" i="0" u="none" strike="noStrike" kern="0" cap="none" spc="0" normalizeH="0" baseline="0" noProof="0" dirty="0">
                <a:ln>
                  <a:noFill/>
                </a:ln>
                <a:solidFill>
                  <a:srgbClr val="FFFFFF"/>
                </a:solidFill>
                <a:effectLst/>
                <a:uLnTx/>
                <a:uFillTx/>
                <a:latin typeface="Helvetica Neue Medium"/>
                <a:ea typeface="Helvetica Neue Medium"/>
                <a:cs typeface="Helvetica Neue Medium"/>
                <a:sym typeface="Helvetica Neue Medium"/>
              </a:endParaRPr>
            </a:p>
          </p:txBody>
        </p:sp>
        <p:sp>
          <p:nvSpPr>
            <p:cNvPr id="35" name="TextBox 34">
              <a:extLst>
                <a:ext uri="{FF2B5EF4-FFF2-40B4-BE49-F238E27FC236}">
                  <a16:creationId xmlns:a16="http://schemas.microsoft.com/office/drawing/2014/main" id="{60741F04-E441-3446-2B0E-3B82BF21EB7D}"/>
                </a:ext>
              </a:extLst>
            </p:cNvPr>
            <p:cNvSpPr txBox="1"/>
            <p:nvPr/>
          </p:nvSpPr>
          <p:spPr>
            <a:xfrm>
              <a:off x="7420792" y="1348858"/>
              <a:ext cx="3860445" cy="1061829"/>
            </a:xfrm>
            <a:prstGeom prst="rect">
              <a:avLst/>
            </a:prstGeom>
            <a:noFill/>
          </p:spPr>
          <p:txBody>
            <a:bodyPr wrap="square" rtlCol="0">
              <a:spAutoFit/>
            </a:bodyPr>
            <a:lstStyle/>
            <a:p>
              <a:pPr algn="ctr"/>
              <a:r>
                <a:rPr lang="en-US" sz="2100" dirty="0">
                  <a:solidFill>
                    <a:srgbClr val="0070C0"/>
                  </a:solidFill>
                  <a:latin typeface="Helvetica Neue Medium" panose="02000503000000020004" pitchFamily="2" charset="0"/>
                  <a:ea typeface="Helvetica Neue Medium" panose="02000503000000020004" pitchFamily="2" charset="0"/>
                  <a:cs typeface="Helvetica Neue Medium" panose="02000503000000020004" pitchFamily="2" charset="0"/>
                </a:rPr>
                <a:t>Government will visit every </a:t>
              </a:r>
              <a:r>
                <a:rPr lang="en-US" sz="2100" dirty="0" err="1">
                  <a:solidFill>
                    <a:srgbClr val="0070C0"/>
                  </a:solidFill>
                  <a:latin typeface="Helvetica Neue Medium" panose="02000503000000020004" pitchFamily="2" charset="0"/>
                  <a:ea typeface="Helvetica Neue Medium" panose="02000503000000020004" pitchFamily="2" charset="0"/>
                  <a:cs typeface="Helvetica Neue Medium" panose="02000503000000020004" pitchFamily="2" charset="0"/>
                </a:rPr>
                <a:t>Sachivalayam</a:t>
              </a:r>
              <a:r>
                <a:rPr lang="en-US" sz="2100" dirty="0">
                  <a:solidFill>
                    <a:srgbClr val="0070C0"/>
                  </a:solidFill>
                  <a:latin typeface="Helvetica Neue Medium" panose="02000503000000020004" pitchFamily="2" charset="0"/>
                  <a:ea typeface="Helvetica Neue Medium" panose="02000503000000020004" pitchFamily="2" charset="0"/>
                  <a:cs typeface="Helvetica Neue Medium" panose="02000503000000020004" pitchFamily="2" charset="0"/>
                </a:rPr>
                <a:t> to ensure a smile on every citizen’s face..</a:t>
              </a:r>
            </a:p>
          </p:txBody>
        </p:sp>
        <p:grpSp>
          <p:nvGrpSpPr>
            <p:cNvPr id="8" name="Group 7">
              <a:extLst>
                <a:ext uri="{FF2B5EF4-FFF2-40B4-BE49-F238E27FC236}">
                  <a16:creationId xmlns:a16="http://schemas.microsoft.com/office/drawing/2014/main" id="{D0DE7FCD-8046-4D78-D43E-7732A316903E}"/>
                </a:ext>
              </a:extLst>
            </p:cNvPr>
            <p:cNvGrpSpPr/>
            <p:nvPr/>
          </p:nvGrpSpPr>
          <p:grpSpPr>
            <a:xfrm>
              <a:off x="6626755" y="949479"/>
              <a:ext cx="508868" cy="573315"/>
              <a:chOff x="6626755" y="949479"/>
              <a:chExt cx="508868" cy="573315"/>
            </a:xfrm>
          </p:grpSpPr>
          <p:sp>
            <p:nvSpPr>
              <p:cNvPr id="6" name="Rounded Rectangle 5">
                <a:extLst>
                  <a:ext uri="{FF2B5EF4-FFF2-40B4-BE49-F238E27FC236}">
                    <a16:creationId xmlns:a16="http://schemas.microsoft.com/office/drawing/2014/main" id="{9682A506-575A-5159-F008-4513787CC905}"/>
                  </a:ext>
                </a:extLst>
              </p:cNvPr>
              <p:cNvSpPr/>
              <p:nvPr/>
            </p:nvSpPr>
            <p:spPr>
              <a:xfrm>
                <a:off x="6682320" y="1032441"/>
                <a:ext cx="438912" cy="468780"/>
              </a:xfrm>
              <a:prstGeom prst="roundRect">
                <a:avLst>
                  <a:gd name="adj" fmla="val 2770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F958F6A1-CB3D-3738-CDD5-52406202932B}"/>
                  </a:ext>
                </a:extLst>
              </p:cNvPr>
              <p:cNvSpPr txBox="1"/>
              <p:nvPr/>
            </p:nvSpPr>
            <p:spPr>
              <a:xfrm>
                <a:off x="6626755" y="949479"/>
                <a:ext cx="508868" cy="573315"/>
              </a:xfrm>
              <a:prstGeom prst="rect">
                <a:avLst/>
              </a:prstGeom>
              <a:noFill/>
            </p:spPr>
            <p:txBody>
              <a:bodyPr wrap="square" rtlCol="0">
                <a:spAutoFit/>
              </a:bodyPr>
              <a:lstStyle/>
              <a:p>
                <a:r>
                  <a:rPr lang="en-IN" sz="6000" b="1" dirty="0">
                    <a:solidFill>
                      <a:srgbClr val="EBEBEB"/>
                    </a:solidFill>
                    <a:latin typeface="Montserrat SemiBold" pitchFamily="2" charset="77"/>
                  </a:rPr>
                  <a:t>“</a:t>
                </a:r>
              </a:p>
            </p:txBody>
          </p:sp>
        </p:grpSp>
      </p:grpSp>
      <p:grpSp>
        <p:nvGrpSpPr>
          <p:cNvPr id="14" name="Group 13">
            <a:extLst>
              <a:ext uri="{FF2B5EF4-FFF2-40B4-BE49-F238E27FC236}">
                <a16:creationId xmlns:a16="http://schemas.microsoft.com/office/drawing/2014/main" id="{D4F0B354-6CE6-9DA5-0C16-30D9F3FD67A7}"/>
              </a:ext>
            </a:extLst>
          </p:cNvPr>
          <p:cNvGrpSpPr/>
          <p:nvPr/>
        </p:nvGrpSpPr>
        <p:grpSpPr>
          <a:xfrm>
            <a:off x="593226" y="4786647"/>
            <a:ext cx="4996029" cy="1708665"/>
            <a:chOff x="6626755" y="949479"/>
            <a:chExt cx="4996029" cy="1708665"/>
          </a:xfrm>
        </p:grpSpPr>
        <p:sp>
          <p:nvSpPr>
            <p:cNvPr id="15" name="Rounded Rectangle">
              <a:extLst>
                <a:ext uri="{FF2B5EF4-FFF2-40B4-BE49-F238E27FC236}">
                  <a16:creationId xmlns:a16="http://schemas.microsoft.com/office/drawing/2014/main" id="{E94031FD-CF18-127F-BFCA-45B52714622F}"/>
                </a:ext>
              </a:extLst>
            </p:cNvPr>
            <p:cNvSpPr/>
            <p:nvPr/>
          </p:nvSpPr>
          <p:spPr>
            <a:xfrm>
              <a:off x="6825689" y="1142652"/>
              <a:ext cx="4797095" cy="1515492"/>
            </a:xfrm>
            <a:prstGeom prst="roundRect">
              <a:avLst>
                <a:gd name="adj" fmla="val 22167"/>
              </a:avLst>
            </a:prstGeom>
            <a:solidFill>
              <a:srgbClr val="EBEBEB"/>
            </a:solidFill>
            <a:ln w="12700">
              <a:miter lim="400000"/>
            </a:ln>
            <a:effectLst>
              <a:outerShdw blurRad="635000" dist="317500" dir="3600000" algn="ctr" rotWithShape="0">
                <a:srgbClr val="000000">
                  <a:alpha val="20000"/>
                </a:srgbClr>
              </a:outerShdw>
            </a:effectLst>
          </p:spPr>
          <p:txBody>
            <a:bodyPr lIns="25400" tIns="25400" rIns="25400" bIns="25400" anchor="ctr"/>
            <a:lstStyle/>
            <a:p>
              <a:pPr marL="0" marR="0" lvl="0" indent="0" algn="ctr" defTabSz="412750" rtl="0" eaLnBrk="1" fontAlgn="auto" latinLnBrk="0" hangingPunct="0">
                <a:lnSpc>
                  <a:spcPct val="100000"/>
                </a:lnSpc>
                <a:spcBef>
                  <a:spcPts val="0"/>
                </a:spcBef>
                <a:spcAft>
                  <a:spcPts val="0"/>
                </a:spcAft>
                <a:buClrTx/>
                <a:buSzTx/>
                <a:buFontTx/>
                <a:buNone/>
                <a:tabLst/>
                <a:defRPr sz="3200" spc="0">
                  <a:solidFill>
                    <a:srgbClr val="FFFFFF"/>
                  </a:solidFill>
                  <a:latin typeface="Helvetica Neue Medium"/>
                  <a:ea typeface="Helvetica Neue Medium"/>
                  <a:cs typeface="Helvetica Neue Medium"/>
                  <a:sym typeface="Helvetica Neue Medium"/>
                </a:defRPr>
              </a:pPr>
              <a:endParaRPr kumimoji="0" sz="1600" b="0" i="0" u="none" strike="noStrike" kern="0" cap="none" spc="0" normalizeH="0" baseline="0" noProof="0" dirty="0">
                <a:ln>
                  <a:noFill/>
                </a:ln>
                <a:solidFill>
                  <a:srgbClr val="FFFFFF"/>
                </a:solidFill>
                <a:effectLst/>
                <a:uLnTx/>
                <a:uFillTx/>
                <a:latin typeface="Helvetica Neue Medium"/>
                <a:ea typeface="Helvetica Neue Medium"/>
                <a:cs typeface="Helvetica Neue Medium"/>
                <a:sym typeface="Helvetica Neue Medium"/>
              </a:endParaRPr>
            </a:p>
          </p:txBody>
        </p:sp>
        <p:sp>
          <p:nvSpPr>
            <p:cNvPr id="16" name="TextBox 15">
              <a:extLst>
                <a:ext uri="{FF2B5EF4-FFF2-40B4-BE49-F238E27FC236}">
                  <a16:creationId xmlns:a16="http://schemas.microsoft.com/office/drawing/2014/main" id="{4D5C8463-B5B3-92E5-1C79-3EB49ADBF5C3}"/>
                </a:ext>
              </a:extLst>
            </p:cNvPr>
            <p:cNvSpPr txBox="1"/>
            <p:nvPr/>
          </p:nvSpPr>
          <p:spPr>
            <a:xfrm>
              <a:off x="6872940" y="1559554"/>
              <a:ext cx="4671139" cy="738664"/>
            </a:xfrm>
            <a:prstGeom prst="rect">
              <a:avLst/>
            </a:prstGeom>
            <a:noFill/>
          </p:spPr>
          <p:txBody>
            <a:bodyPr wrap="square" rtlCol="0">
              <a:spAutoFit/>
            </a:bodyPr>
            <a:lstStyle/>
            <a:p>
              <a:pPr algn="ctr"/>
              <a:r>
                <a:rPr lang="en-US" sz="2100" dirty="0">
                  <a:solidFill>
                    <a:srgbClr val="0070C0"/>
                  </a:solidFill>
                  <a:latin typeface="Helvetica Neue Medium" panose="02000503000000020004" pitchFamily="2" charset="0"/>
                  <a:ea typeface="Helvetica Neue Medium" panose="02000503000000020004" pitchFamily="2" charset="0"/>
                  <a:cs typeface="Helvetica Neue Medium" panose="02000503000000020004" pitchFamily="2" charset="0"/>
                </a:rPr>
                <a:t>The program ensures that not a single household will be left behind..</a:t>
              </a:r>
            </a:p>
          </p:txBody>
        </p:sp>
        <p:grpSp>
          <p:nvGrpSpPr>
            <p:cNvPr id="17" name="Group 16">
              <a:extLst>
                <a:ext uri="{FF2B5EF4-FFF2-40B4-BE49-F238E27FC236}">
                  <a16:creationId xmlns:a16="http://schemas.microsoft.com/office/drawing/2014/main" id="{8E82B00E-2944-D03D-D54C-E8917B360975}"/>
                </a:ext>
              </a:extLst>
            </p:cNvPr>
            <p:cNvGrpSpPr/>
            <p:nvPr/>
          </p:nvGrpSpPr>
          <p:grpSpPr>
            <a:xfrm>
              <a:off x="6626755" y="949479"/>
              <a:ext cx="508868" cy="573315"/>
              <a:chOff x="6626755" y="949479"/>
              <a:chExt cx="508868" cy="573315"/>
            </a:xfrm>
          </p:grpSpPr>
          <p:sp>
            <p:nvSpPr>
              <p:cNvPr id="18" name="Rounded Rectangle 17">
                <a:extLst>
                  <a:ext uri="{FF2B5EF4-FFF2-40B4-BE49-F238E27FC236}">
                    <a16:creationId xmlns:a16="http://schemas.microsoft.com/office/drawing/2014/main" id="{23195ABE-30D2-1796-DB56-CDF1ABE83181}"/>
                  </a:ext>
                </a:extLst>
              </p:cNvPr>
              <p:cNvSpPr/>
              <p:nvPr/>
            </p:nvSpPr>
            <p:spPr>
              <a:xfrm>
                <a:off x="6682320" y="1032441"/>
                <a:ext cx="438912" cy="468780"/>
              </a:xfrm>
              <a:prstGeom prst="roundRect">
                <a:avLst>
                  <a:gd name="adj" fmla="val 2770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4BD52FE-86D2-C873-E664-7FBC3239C461}"/>
                  </a:ext>
                </a:extLst>
              </p:cNvPr>
              <p:cNvSpPr txBox="1"/>
              <p:nvPr/>
            </p:nvSpPr>
            <p:spPr>
              <a:xfrm>
                <a:off x="6626755" y="949479"/>
                <a:ext cx="508868" cy="573315"/>
              </a:xfrm>
              <a:prstGeom prst="rect">
                <a:avLst/>
              </a:prstGeom>
              <a:noFill/>
            </p:spPr>
            <p:txBody>
              <a:bodyPr wrap="square" rtlCol="0">
                <a:spAutoFit/>
              </a:bodyPr>
              <a:lstStyle/>
              <a:p>
                <a:r>
                  <a:rPr lang="en-IN" sz="6000" b="1" dirty="0">
                    <a:solidFill>
                      <a:srgbClr val="EBEBEB"/>
                    </a:solidFill>
                    <a:latin typeface="Montserrat SemiBold" pitchFamily="2" charset="77"/>
                  </a:rPr>
                  <a:t>“</a:t>
                </a:r>
              </a:p>
            </p:txBody>
          </p:sp>
        </p:grpSp>
      </p:grpSp>
      <p:grpSp>
        <p:nvGrpSpPr>
          <p:cNvPr id="20" name="Group 19">
            <a:extLst>
              <a:ext uri="{FF2B5EF4-FFF2-40B4-BE49-F238E27FC236}">
                <a16:creationId xmlns:a16="http://schemas.microsoft.com/office/drawing/2014/main" id="{F461054C-9527-C6EB-AE1A-3A326FE8E3CA}"/>
              </a:ext>
            </a:extLst>
          </p:cNvPr>
          <p:cNvGrpSpPr/>
          <p:nvPr/>
        </p:nvGrpSpPr>
        <p:grpSpPr>
          <a:xfrm>
            <a:off x="780308" y="2835108"/>
            <a:ext cx="5003765" cy="1708665"/>
            <a:chOff x="6169462" y="949479"/>
            <a:chExt cx="5003765" cy="1708665"/>
          </a:xfrm>
        </p:grpSpPr>
        <p:sp>
          <p:nvSpPr>
            <p:cNvPr id="21" name="Rounded Rectangle">
              <a:extLst>
                <a:ext uri="{FF2B5EF4-FFF2-40B4-BE49-F238E27FC236}">
                  <a16:creationId xmlns:a16="http://schemas.microsoft.com/office/drawing/2014/main" id="{5C5B0719-6C4B-885B-A9EC-D85452044873}"/>
                </a:ext>
              </a:extLst>
            </p:cNvPr>
            <p:cNvSpPr/>
            <p:nvPr/>
          </p:nvSpPr>
          <p:spPr>
            <a:xfrm>
              <a:off x="6169462" y="1142652"/>
              <a:ext cx="4808948" cy="1515492"/>
            </a:xfrm>
            <a:prstGeom prst="roundRect">
              <a:avLst>
                <a:gd name="adj" fmla="val 22167"/>
              </a:avLst>
            </a:prstGeom>
            <a:solidFill>
              <a:srgbClr val="EBEBEB"/>
            </a:solidFill>
            <a:ln w="12700">
              <a:miter lim="400000"/>
            </a:ln>
            <a:effectLst>
              <a:outerShdw blurRad="635000" dist="317500" dir="3600000" algn="ctr" rotWithShape="0">
                <a:srgbClr val="000000">
                  <a:alpha val="20000"/>
                </a:srgbClr>
              </a:outerShdw>
            </a:effectLst>
          </p:spPr>
          <p:txBody>
            <a:bodyPr lIns="25400" tIns="25400" rIns="25400" bIns="25400" anchor="ctr"/>
            <a:lstStyle/>
            <a:p>
              <a:pPr marL="0" marR="0" lvl="0" indent="0" algn="ctr" defTabSz="412750" rtl="0" eaLnBrk="1" fontAlgn="auto" latinLnBrk="0" hangingPunct="0">
                <a:lnSpc>
                  <a:spcPct val="100000"/>
                </a:lnSpc>
                <a:spcBef>
                  <a:spcPts val="0"/>
                </a:spcBef>
                <a:spcAft>
                  <a:spcPts val="0"/>
                </a:spcAft>
                <a:buClrTx/>
                <a:buSzTx/>
                <a:buFontTx/>
                <a:buNone/>
                <a:tabLst/>
                <a:defRPr sz="3200" spc="0">
                  <a:solidFill>
                    <a:srgbClr val="FFFFFF"/>
                  </a:solidFill>
                  <a:latin typeface="Helvetica Neue Medium"/>
                  <a:ea typeface="Helvetica Neue Medium"/>
                  <a:cs typeface="Helvetica Neue Medium"/>
                  <a:sym typeface="Helvetica Neue Medium"/>
                </a:defRPr>
              </a:pPr>
              <a:endParaRPr kumimoji="0" sz="1600" b="0" i="0" u="none" strike="noStrike" kern="0" cap="none" spc="0" normalizeH="0" baseline="0" noProof="0" dirty="0">
                <a:ln>
                  <a:noFill/>
                </a:ln>
                <a:solidFill>
                  <a:srgbClr val="FFFFFF"/>
                </a:solidFill>
                <a:effectLst/>
                <a:uLnTx/>
                <a:uFillTx/>
                <a:latin typeface="Helvetica Neue Medium"/>
                <a:ea typeface="Helvetica Neue Medium"/>
                <a:cs typeface="Helvetica Neue Medium"/>
                <a:sym typeface="Helvetica Neue Medium"/>
              </a:endParaRPr>
            </a:p>
          </p:txBody>
        </p:sp>
        <p:sp>
          <p:nvSpPr>
            <p:cNvPr id="22" name="TextBox 21">
              <a:extLst>
                <a:ext uri="{FF2B5EF4-FFF2-40B4-BE49-F238E27FC236}">
                  <a16:creationId xmlns:a16="http://schemas.microsoft.com/office/drawing/2014/main" id="{8D2E87D7-7DCB-EEBD-2015-9E554FB2D79E}"/>
                </a:ext>
              </a:extLst>
            </p:cNvPr>
            <p:cNvSpPr txBox="1"/>
            <p:nvPr/>
          </p:nvSpPr>
          <p:spPr>
            <a:xfrm>
              <a:off x="6257401" y="1387114"/>
              <a:ext cx="4671139" cy="1061829"/>
            </a:xfrm>
            <a:prstGeom prst="rect">
              <a:avLst/>
            </a:prstGeom>
            <a:noFill/>
          </p:spPr>
          <p:txBody>
            <a:bodyPr wrap="square" rtlCol="0">
              <a:spAutoFit/>
            </a:bodyPr>
            <a:lstStyle/>
            <a:p>
              <a:pPr algn="ctr"/>
              <a:r>
                <a:rPr lang="en-US" sz="2100" dirty="0">
                  <a:solidFill>
                    <a:srgbClr val="0070C0"/>
                  </a:solidFill>
                  <a:latin typeface="Helvetica Neue Medium" panose="02000503000000020004" pitchFamily="2" charset="0"/>
                  <a:ea typeface="Helvetica Neue Medium" panose="02000503000000020004" pitchFamily="2" charset="0"/>
                  <a:cs typeface="Helvetica Neue Medium" panose="02000503000000020004" pitchFamily="2" charset="0"/>
                </a:rPr>
                <a:t>..the camp will provide blanket </a:t>
              </a:r>
            </a:p>
            <a:p>
              <a:pPr algn="ctr"/>
              <a:r>
                <a:rPr lang="en-US" sz="2100" dirty="0">
                  <a:solidFill>
                    <a:srgbClr val="0070C0"/>
                  </a:solidFill>
                  <a:latin typeface="Helvetica Neue Medium" panose="02000503000000020004" pitchFamily="2" charset="0"/>
                  <a:ea typeface="Helvetica Neue Medium" panose="02000503000000020004" pitchFamily="2" charset="0"/>
                  <a:cs typeface="Helvetica Neue Medium" panose="02000503000000020004" pitchFamily="2" charset="0"/>
                </a:rPr>
                <a:t>cover to every household through government visits</a:t>
              </a:r>
            </a:p>
          </p:txBody>
        </p:sp>
        <p:grpSp>
          <p:nvGrpSpPr>
            <p:cNvPr id="23" name="Group 22">
              <a:extLst>
                <a:ext uri="{FF2B5EF4-FFF2-40B4-BE49-F238E27FC236}">
                  <a16:creationId xmlns:a16="http://schemas.microsoft.com/office/drawing/2014/main" id="{F7DC76C0-197D-4840-33B2-573F883AA04F}"/>
                </a:ext>
              </a:extLst>
            </p:cNvPr>
            <p:cNvGrpSpPr/>
            <p:nvPr/>
          </p:nvGrpSpPr>
          <p:grpSpPr>
            <a:xfrm>
              <a:off x="10664359" y="949479"/>
              <a:ext cx="508868" cy="573315"/>
              <a:chOff x="10664359" y="949479"/>
              <a:chExt cx="508868" cy="573315"/>
            </a:xfrm>
          </p:grpSpPr>
          <p:sp>
            <p:nvSpPr>
              <p:cNvPr id="24" name="Rounded Rectangle 23">
                <a:extLst>
                  <a:ext uri="{FF2B5EF4-FFF2-40B4-BE49-F238E27FC236}">
                    <a16:creationId xmlns:a16="http://schemas.microsoft.com/office/drawing/2014/main" id="{5A8C4B3B-F1E6-4361-DB5B-E64DF4DB894F}"/>
                  </a:ext>
                </a:extLst>
              </p:cNvPr>
              <p:cNvSpPr/>
              <p:nvPr/>
            </p:nvSpPr>
            <p:spPr>
              <a:xfrm>
                <a:off x="10703313" y="1032441"/>
                <a:ext cx="438912" cy="468780"/>
              </a:xfrm>
              <a:prstGeom prst="roundRect">
                <a:avLst>
                  <a:gd name="adj" fmla="val 27705"/>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64E36918-3D3B-CF25-550D-77D311C8D14A}"/>
                  </a:ext>
                </a:extLst>
              </p:cNvPr>
              <p:cNvSpPr txBox="1"/>
              <p:nvPr/>
            </p:nvSpPr>
            <p:spPr>
              <a:xfrm>
                <a:off x="10664359" y="949479"/>
                <a:ext cx="508868" cy="573315"/>
              </a:xfrm>
              <a:prstGeom prst="rect">
                <a:avLst/>
              </a:prstGeom>
              <a:noFill/>
            </p:spPr>
            <p:txBody>
              <a:bodyPr wrap="square" rtlCol="0">
                <a:spAutoFit/>
              </a:bodyPr>
              <a:lstStyle/>
              <a:p>
                <a:r>
                  <a:rPr lang="en-IN" sz="6000" b="1" dirty="0">
                    <a:solidFill>
                      <a:srgbClr val="EBEBEB"/>
                    </a:solidFill>
                    <a:latin typeface="Montserrat SemiBold" pitchFamily="2" charset="77"/>
                  </a:rPr>
                  <a:t>“</a:t>
                </a:r>
              </a:p>
            </p:txBody>
          </p:sp>
        </p:grpSp>
      </p:grpSp>
      <p:pic>
        <p:nvPicPr>
          <p:cNvPr id="11" name="Picture 10" descr="A person standing at a podium&#10;&#10;Description automatically generated with medium confidence">
            <a:extLst>
              <a:ext uri="{FF2B5EF4-FFF2-40B4-BE49-F238E27FC236}">
                <a16:creationId xmlns:a16="http://schemas.microsoft.com/office/drawing/2014/main" id="{7F8D9C80-0774-CF0A-9D53-0ABD50EE6B4C}"/>
              </a:ext>
            </a:extLst>
          </p:cNvPr>
          <p:cNvPicPr>
            <a:picLocks noChangeAspect="1"/>
          </p:cNvPicPr>
          <p:nvPr/>
        </p:nvPicPr>
        <p:blipFill>
          <a:blip r:embed="rId3"/>
          <a:stretch>
            <a:fillRect/>
          </a:stretch>
        </p:blipFill>
        <p:spPr>
          <a:xfrm>
            <a:off x="6454804" y="1169971"/>
            <a:ext cx="5016291" cy="5325341"/>
          </a:xfrm>
          <a:prstGeom prst="roundRect">
            <a:avLst>
              <a:gd name="adj" fmla="val 5637"/>
            </a:avLst>
          </a:prstGeom>
        </p:spPr>
      </p:pic>
    </p:spTree>
    <p:extLst>
      <p:ext uri="{BB962C8B-B14F-4D97-AF65-F5344CB8AC3E}">
        <p14:creationId xmlns:p14="http://schemas.microsoft.com/office/powerpoint/2010/main" val="11135372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rallelogram 2">
            <a:extLst>
              <a:ext uri="{FF2B5EF4-FFF2-40B4-BE49-F238E27FC236}">
                <a16:creationId xmlns:a16="http://schemas.microsoft.com/office/drawing/2014/main" id="{5B77EB33-CFC4-BE69-1E24-D4B3FD29E053}"/>
              </a:ext>
            </a:extLst>
          </p:cNvPr>
          <p:cNvSpPr/>
          <p:nvPr/>
        </p:nvSpPr>
        <p:spPr>
          <a:xfrm>
            <a:off x="-433168" y="-38088"/>
            <a:ext cx="12829735" cy="817581"/>
          </a:xfrm>
          <a:prstGeom prst="parallelogram">
            <a:avLst/>
          </a:prstGeom>
          <a:solidFill>
            <a:srgbClr val="49A5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0B6AA9A-C709-EF3E-7C51-479AD5707F61}"/>
              </a:ext>
            </a:extLst>
          </p:cNvPr>
          <p:cNvSpPr txBox="1"/>
          <p:nvPr/>
        </p:nvSpPr>
        <p:spPr>
          <a:xfrm>
            <a:off x="0" y="41284"/>
            <a:ext cx="12235070" cy="1215717"/>
          </a:xfrm>
          <a:prstGeom prst="rect">
            <a:avLst/>
          </a:prstGeom>
          <a:noFill/>
        </p:spPr>
        <p:txBody>
          <a:bodyPr wrap="square" rtlCol="0">
            <a:spAutoFit/>
          </a:bodyPr>
          <a:lstStyle/>
          <a:p>
            <a:pPr algn="ctr"/>
            <a:r>
              <a:rPr lang="en-AE" sz="4100" b="1" dirty="0">
                <a:solidFill>
                  <a:schemeClr val="bg1"/>
                </a:solidFill>
                <a:latin typeface="Montserrat" panose="00000500000000000000" pitchFamily="2" charset="0"/>
              </a:rPr>
              <a:t>ABOUT THE PROGRAM</a:t>
            </a:r>
          </a:p>
          <a:p>
            <a:pPr algn="ctr"/>
            <a:endParaRPr lang="en-AE" sz="3200" b="1" dirty="0"/>
          </a:p>
        </p:txBody>
      </p:sp>
      <p:sp>
        <p:nvSpPr>
          <p:cNvPr id="26" name="Rounded Rectangle">
            <a:extLst>
              <a:ext uri="{FF2B5EF4-FFF2-40B4-BE49-F238E27FC236}">
                <a16:creationId xmlns:a16="http://schemas.microsoft.com/office/drawing/2014/main" id="{F503BAF2-1139-3099-462C-3980B8FECED7}"/>
              </a:ext>
            </a:extLst>
          </p:cNvPr>
          <p:cNvSpPr/>
          <p:nvPr/>
        </p:nvSpPr>
        <p:spPr>
          <a:xfrm>
            <a:off x="773923" y="5535920"/>
            <a:ext cx="3960000" cy="1080000"/>
          </a:xfrm>
          <a:prstGeom prst="roundRect">
            <a:avLst>
              <a:gd name="adj" fmla="val 12773"/>
            </a:avLst>
          </a:prstGeom>
          <a:solidFill>
            <a:srgbClr val="EBEBEB"/>
          </a:solidFill>
          <a:ln w="12700">
            <a:miter lim="400000"/>
          </a:ln>
          <a:effectLst>
            <a:outerShdw blurRad="635000" algn="ctr" rotWithShape="0">
              <a:srgbClr val="000000">
                <a:alpha val="20000"/>
              </a:srgbClr>
            </a:outerShdw>
          </a:effectLst>
        </p:spPr>
        <p:txBody>
          <a:bodyPr lIns="25400" tIns="25400" rIns="25400" bIns="25400" anchor="ctr"/>
          <a:lstStyle/>
          <a:p>
            <a:pPr marL="0" marR="0" lvl="0" indent="0" algn="ctr" defTabSz="412750" rtl="0" eaLnBrk="1" fontAlgn="auto" latinLnBrk="0" hangingPunct="0">
              <a:lnSpc>
                <a:spcPct val="100000"/>
              </a:lnSpc>
              <a:spcBef>
                <a:spcPts val="0"/>
              </a:spcBef>
              <a:spcAft>
                <a:spcPts val="0"/>
              </a:spcAft>
              <a:buClrTx/>
              <a:buSzTx/>
              <a:buFontTx/>
              <a:buNone/>
              <a:tabLst/>
              <a:defRPr sz="3200" spc="0">
                <a:solidFill>
                  <a:srgbClr val="FFFFFF"/>
                </a:solidFill>
                <a:latin typeface="Helvetica Neue Medium"/>
                <a:ea typeface="Helvetica Neue Medium"/>
                <a:cs typeface="Helvetica Neue Medium"/>
                <a:sym typeface="Helvetica Neue Medium"/>
              </a:defRPr>
            </a:pPr>
            <a:endParaRPr kumimoji="0" sz="16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4" name="TextBox 3">
            <a:extLst>
              <a:ext uri="{FF2B5EF4-FFF2-40B4-BE49-F238E27FC236}">
                <a16:creationId xmlns:a16="http://schemas.microsoft.com/office/drawing/2014/main" id="{B5D416AA-CB82-D14A-68F7-9C8406D4D0AA}"/>
              </a:ext>
            </a:extLst>
          </p:cNvPr>
          <p:cNvSpPr txBox="1"/>
          <p:nvPr/>
        </p:nvSpPr>
        <p:spPr>
          <a:xfrm>
            <a:off x="773923" y="5605170"/>
            <a:ext cx="4040769" cy="923330"/>
          </a:xfrm>
          <a:prstGeom prst="rect">
            <a:avLst/>
          </a:prstGeom>
          <a:noFill/>
        </p:spPr>
        <p:txBody>
          <a:bodyPr wrap="square" rtlCol="0">
            <a:spAutoFit/>
          </a:bodyPr>
          <a:lstStyle/>
          <a:p>
            <a:pPr algn="ctr"/>
            <a:r>
              <a:rPr lang="en-AE" i="1" dirty="0">
                <a:latin typeface="Roboto" panose="02000000000000000000" pitchFamily="2" charset="0"/>
                <a:ea typeface="Roboto" panose="02000000000000000000" pitchFamily="2" charset="0"/>
                <a:cs typeface="Roboto" panose="02000000000000000000" pitchFamily="2" charset="0"/>
              </a:rPr>
              <a:t>Officials to </a:t>
            </a:r>
            <a:r>
              <a:rPr lang="en-IN" i="1" dirty="0">
                <a:latin typeface="Roboto" panose="02000000000000000000" pitchFamily="2" charset="0"/>
                <a:ea typeface="Roboto" panose="02000000000000000000" pitchFamily="2" charset="0"/>
                <a:cs typeface="Roboto" panose="02000000000000000000" pitchFamily="2" charset="0"/>
              </a:rPr>
              <a:t>conduct 1 day camp in every GSWS to resolve pre-identified scheme &amp; document related issues</a:t>
            </a:r>
            <a:endParaRPr lang="en-AE" sz="1800" i="1" dirty="0"/>
          </a:p>
        </p:txBody>
      </p:sp>
      <p:sp>
        <p:nvSpPr>
          <p:cNvPr id="8" name="Rounded Rectangle 16">
            <a:extLst>
              <a:ext uri="{FF2B5EF4-FFF2-40B4-BE49-F238E27FC236}">
                <a16:creationId xmlns:a16="http://schemas.microsoft.com/office/drawing/2014/main" id="{BF0EBEA4-AA87-D778-E73E-2114E0C15AEC}"/>
              </a:ext>
            </a:extLst>
          </p:cNvPr>
          <p:cNvSpPr/>
          <p:nvPr/>
        </p:nvSpPr>
        <p:spPr>
          <a:xfrm>
            <a:off x="773923" y="2611366"/>
            <a:ext cx="3960000" cy="718135"/>
          </a:xfrm>
          <a:prstGeom prst="roundRect">
            <a:avLst>
              <a:gd name="adj" fmla="val 22219"/>
            </a:avLst>
          </a:prstGeom>
          <a:gradFill>
            <a:gsLst>
              <a:gs pos="0">
                <a:srgbClr val="396278"/>
              </a:gs>
              <a:gs pos="100000">
                <a:srgbClr val="01795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B9CB471-D282-C617-6568-5C583656DF77}"/>
              </a:ext>
            </a:extLst>
          </p:cNvPr>
          <p:cNvSpPr txBox="1"/>
          <p:nvPr/>
        </p:nvSpPr>
        <p:spPr>
          <a:xfrm>
            <a:off x="571665" y="2611366"/>
            <a:ext cx="4364517" cy="738664"/>
          </a:xfrm>
          <a:prstGeom prst="rect">
            <a:avLst/>
          </a:prstGeom>
          <a:noFill/>
        </p:spPr>
        <p:txBody>
          <a:bodyPr wrap="square" rtlCol="0">
            <a:spAutoFit/>
          </a:bodyPr>
          <a:lstStyle/>
          <a:p>
            <a:pPr algn="ctr"/>
            <a:r>
              <a:rPr lang="en-AE" sz="2400" b="1" dirty="0">
                <a:solidFill>
                  <a:schemeClr val="bg1"/>
                </a:solidFill>
                <a:latin typeface="Montserrat" pitchFamily="2" charset="77"/>
              </a:rPr>
              <a:t>CITIZEN OUTREACH</a:t>
            </a:r>
          </a:p>
          <a:p>
            <a:pPr algn="ctr"/>
            <a:r>
              <a:rPr lang="en-AE" b="1" dirty="0">
                <a:solidFill>
                  <a:srgbClr val="FFB500"/>
                </a:solidFill>
                <a:latin typeface="Montserrat" pitchFamily="2" charset="77"/>
              </a:rPr>
              <a:t>D2D IN</a:t>
            </a:r>
            <a:r>
              <a:rPr lang="en-US" b="1" dirty="0">
                <a:solidFill>
                  <a:srgbClr val="FFB500"/>
                </a:solidFill>
                <a:latin typeface="Montserrat" pitchFamily="2" charset="77"/>
              </a:rPr>
              <a:t> </a:t>
            </a:r>
            <a:r>
              <a:rPr lang="en-AE" b="1" dirty="0">
                <a:solidFill>
                  <a:srgbClr val="FFB500"/>
                </a:solidFill>
                <a:latin typeface="Montserrat" pitchFamily="2" charset="77"/>
              </a:rPr>
              <a:t>1.</a:t>
            </a:r>
            <a:r>
              <a:rPr lang="en-US" b="1" dirty="0">
                <a:solidFill>
                  <a:srgbClr val="FFB500"/>
                </a:solidFill>
                <a:latin typeface="Montserrat" pitchFamily="2" charset="77"/>
              </a:rPr>
              <a:t>6</a:t>
            </a:r>
            <a:r>
              <a:rPr lang="en-AE" b="1" dirty="0">
                <a:solidFill>
                  <a:srgbClr val="FFB500"/>
                </a:solidFill>
                <a:latin typeface="Montserrat" pitchFamily="2" charset="77"/>
              </a:rPr>
              <a:t> C</a:t>
            </a:r>
            <a:r>
              <a:rPr lang="en-US" b="1" dirty="0">
                <a:solidFill>
                  <a:srgbClr val="FFB500"/>
                </a:solidFill>
                <a:latin typeface="Montserrat" pitchFamily="2" charset="77"/>
              </a:rPr>
              <a:t>R HHs</a:t>
            </a:r>
          </a:p>
        </p:txBody>
      </p:sp>
      <p:sp>
        <p:nvSpPr>
          <p:cNvPr id="22" name="Rounded Rectangle">
            <a:extLst>
              <a:ext uri="{FF2B5EF4-FFF2-40B4-BE49-F238E27FC236}">
                <a16:creationId xmlns:a16="http://schemas.microsoft.com/office/drawing/2014/main" id="{7CC52BBB-22B4-C5C6-5AB6-56E53E75E164}"/>
              </a:ext>
            </a:extLst>
          </p:cNvPr>
          <p:cNvSpPr/>
          <p:nvPr/>
        </p:nvSpPr>
        <p:spPr>
          <a:xfrm>
            <a:off x="773923" y="3394775"/>
            <a:ext cx="3960000" cy="1080000"/>
          </a:xfrm>
          <a:prstGeom prst="roundRect">
            <a:avLst>
              <a:gd name="adj" fmla="val 12773"/>
            </a:avLst>
          </a:prstGeom>
          <a:solidFill>
            <a:srgbClr val="EBEBEB"/>
          </a:solidFill>
          <a:ln w="12700">
            <a:miter lim="400000"/>
          </a:ln>
          <a:effectLst>
            <a:outerShdw blurRad="635000" algn="ctr" rotWithShape="0">
              <a:srgbClr val="000000">
                <a:alpha val="20000"/>
              </a:srgbClr>
            </a:outerShdw>
          </a:effectLst>
        </p:spPr>
        <p:txBody>
          <a:bodyPr lIns="25400" tIns="25400" rIns="25400" bIns="25400" anchor="ctr"/>
          <a:lstStyle/>
          <a:p>
            <a:pPr marL="0" marR="0" lvl="0" indent="0" algn="ctr" defTabSz="412750" rtl="0" eaLnBrk="1" fontAlgn="auto" latinLnBrk="0" hangingPunct="0">
              <a:lnSpc>
                <a:spcPct val="100000"/>
              </a:lnSpc>
              <a:spcBef>
                <a:spcPts val="0"/>
              </a:spcBef>
              <a:spcAft>
                <a:spcPts val="0"/>
              </a:spcAft>
              <a:buClrTx/>
              <a:buSzTx/>
              <a:buFontTx/>
              <a:buNone/>
              <a:tabLst/>
              <a:defRPr sz="3200" spc="0">
                <a:solidFill>
                  <a:srgbClr val="FFFFFF"/>
                </a:solidFill>
                <a:latin typeface="Helvetica Neue Medium"/>
                <a:ea typeface="Helvetica Neue Medium"/>
                <a:cs typeface="Helvetica Neue Medium"/>
                <a:sym typeface="Helvetica Neue Medium"/>
              </a:defRPr>
            </a:pPr>
            <a:endParaRPr kumimoji="0" sz="16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1" name="TextBox 10">
            <a:extLst>
              <a:ext uri="{FF2B5EF4-FFF2-40B4-BE49-F238E27FC236}">
                <a16:creationId xmlns:a16="http://schemas.microsoft.com/office/drawing/2014/main" id="{8880B221-EEFC-D10A-2A50-203AC5F53FFF}"/>
              </a:ext>
            </a:extLst>
          </p:cNvPr>
          <p:cNvSpPr txBox="1"/>
          <p:nvPr/>
        </p:nvSpPr>
        <p:spPr>
          <a:xfrm>
            <a:off x="914179" y="3457543"/>
            <a:ext cx="3679488" cy="923330"/>
          </a:xfrm>
          <a:prstGeom prst="rect">
            <a:avLst/>
          </a:prstGeom>
          <a:noFill/>
        </p:spPr>
        <p:txBody>
          <a:bodyPr wrap="square" rtlCol="0">
            <a:spAutoFit/>
          </a:bodyPr>
          <a:lstStyle/>
          <a:p>
            <a:pPr algn="ctr"/>
            <a:r>
              <a:rPr lang="en-AE" sz="1800" i="1" dirty="0">
                <a:latin typeface="Roboto" panose="02000000000000000000" pitchFamily="2" charset="0"/>
                <a:ea typeface="Roboto" panose="02000000000000000000" pitchFamily="2" charset="0"/>
                <a:cs typeface="Roboto" panose="02000000000000000000" pitchFamily="2" charset="0"/>
              </a:rPr>
              <a:t>Volunteers and </a:t>
            </a:r>
            <a:r>
              <a:rPr lang="en-IN" sz="1800" i="1" dirty="0" err="1">
                <a:latin typeface="Roboto" panose="02000000000000000000" pitchFamily="2" charset="0"/>
                <a:ea typeface="Roboto" panose="02000000000000000000" pitchFamily="2" charset="0"/>
                <a:cs typeface="Roboto" panose="02000000000000000000" pitchFamily="2" charset="0"/>
              </a:rPr>
              <a:t>Gruha</a:t>
            </a:r>
            <a:r>
              <a:rPr lang="en-IN" sz="1800" i="1" dirty="0">
                <a:latin typeface="Roboto" panose="02000000000000000000" pitchFamily="2" charset="0"/>
                <a:ea typeface="Roboto" panose="02000000000000000000" pitchFamily="2" charset="0"/>
                <a:cs typeface="Roboto" panose="02000000000000000000" pitchFamily="2" charset="0"/>
              </a:rPr>
              <a:t> </a:t>
            </a:r>
            <a:r>
              <a:rPr lang="en-IN" sz="1800" i="1" dirty="0" err="1">
                <a:latin typeface="Roboto" panose="02000000000000000000" pitchFamily="2" charset="0"/>
                <a:ea typeface="Roboto" panose="02000000000000000000" pitchFamily="2" charset="0"/>
                <a:cs typeface="Roboto" panose="02000000000000000000" pitchFamily="2" charset="0"/>
              </a:rPr>
              <a:t>Sarathi</a:t>
            </a:r>
            <a:r>
              <a:rPr lang="en-AE" sz="1800" i="1" dirty="0">
                <a:latin typeface="Roboto" panose="02000000000000000000" pitchFamily="2" charset="0"/>
                <a:ea typeface="Roboto" panose="02000000000000000000" pitchFamily="2" charset="0"/>
                <a:cs typeface="Roboto" panose="02000000000000000000" pitchFamily="2" charset="0"/>
              </a:rPr>
              <a:t>s to create awareness and collect grievances from every household</a:t>
            </a:r>
          </a:p>
        </p:txBody>
      </p:sp>
      <p:sp>
        <p:nvSpPr>
          <p:cNvPr id="9" name="Rounded Rectangle 16">
            <a:extLst>
              <a:ext uri="{FF2B5EF4-FFF2-40B4-BE49-F238E27FC236}">
                <a16:creationId xmlns:a16="http://schemas.microsoft.com/office/drawing/2014/main" id="{790F9EC8-23C5-6838-F101-1104BED89855}"/>
              </a:ext>
            </a:extLst>
          </p:cNvPr>
          <p:cNvSpPr/>
          <p:nvPr/>
        </p:nvSpPr>
        <p:spPr>
          <a:xfrm>
            <a:off x="777121" y="4735034"/>
            <a:ext cx="3953605" cy="720000"/>
          </a:xfrm>
          <a:prstGeom prst="roundRect">
            <a:avLst>
              <a:gd name="adj" fmla="val 19982"/>
            </a:avLst>
          </a:prstGeom>
          <a:gradFill>
            <a:gsLst>
              <a:gs pos="0">
                <a:srgbClr val="396278"/>
              </a:gs>
              <a:gs pos="100000">
                <a:srgbClr val="01795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C9D95A0B-5BEE-B3E2-1C8F-4C726EB72F16}"/>
              </a:ext>
            </a:extLst>
          </p:cNvPr>
          <p:cNvSpPr txBox="1"/>
          <p:nvPr/>
        </p:nvSpPr>
        <p:spPr>
          <a:xfrm>
            <a:off x="995069" y="4677215"/>
            <a:ext cx="3517708" cy="800219"/>
          </a:xfrm>
          <a:prstGeom prst="rect">
            <a:avLst/>
          </a:prstGeom>
          <a:noFill/>
        </p:spPr>
        <p:txBody>
          <a:bodyPr wrap="square" rtlCol="0">
            <a:spAutoFit/>
          </a:bodyPr>
          <a:lstStyle/>
          <a:p>
            <a:pPr algn="ctr"/>
            <a:r>
              <a:rPr lang="en-AE" sz="2400" b="1" dirty="0">
                <a:solidFill>
                  <a:schemeClr val="bg1"/>
                </a:solidFill>
                <a:latin typeface="Montserrat" pitchFamily="2" charset="77"/>
              </a:rPr>
              <a:t>SURAKSHA CAMP</a:t>
            </a:r>
            <a:r>
              <a:rPr lang="en-AE" sz="2800" b="1" dirty="0">
                <a:solidFill>
                  <a:schemeClr val="bg1"/>
                </a:solidFill>
                <a:latin typeface="Montserrat" pitchFamily="2" charset="77"/>
              </a:rPr>
              <a:t> </a:t>
            </a:r>
          </a:p>
          <a:p>
            <a:pPr algn="ctr"/>
            <a:r>
              <a:rPr lang="en-AE" b="1" dirty="0">
                <a:solidFill>
                  <a:srgbClr val="FFB500"/>
                </a:solidFill>
                <a:latin typeface="Montserrat" pitchFamily="2" charset="77"/>
              </a:rPr>
              <a:t>IN </a:t>
            </a:r>
            <a:r>
              <a:rPr lang="en-US" b="1" dirty="0">
                <a:solidFill>
                  <a:srgbClr val="FFB500"/>
                </a:solidFill>
                <a:latin typeface="Montserrat" pitchFamily="2" charset="77"/>
              </a:rPr>
              <a:t>15K </a:t>
            </a:r>
            <a:r>
              <a:rPr lang="en-AE" b="1" dirty="0">
                <a:solidFill>
                  <a:srgbClr val="FFB500"/>
                </a:solidFill>
                <a:latin typeface="Montserrat" pitchFamily="2" charset="77"/>
              </a:rPr>
              <a:t>SACHIVALAYAM</a:t>
            </a:r>
            <a:r>
              <a:rPr lang="en-US" b="1" dirty="0">
                <a:solidFill>
                  <a:srgbClr val="FFB500"/>
                </a:solidFill>
                <a:latin typeface="Montserrat" pitchFamily="2" charset="77"/>
              </a:rPr>
              <a:t>S</a:t>
            </a:r>
            <a:endParaRPr lang="en-IN" dirty="0">
              <a:solidFill>
                <a:srgbClr val="FFB500"/>
              </a:solidFill>
              <a:latin typeface="Montserrat" pitchFamily="2" charset="77"/>
            </a:endParaRPr>
          </a:p>
        </p:txBody>
      </p:sp>
      <p:sp>
        <p:nvSpPr>
          <p:cNvPr id="17" name="Rounded Rectangle 16">
            <a:extLst>
              <a:ext uri="{FF2B5EF4-FFF2-40B4-BE49-F238E27FC236}">
                <a16:creationId xmlns:a16="http://schemas.microsoft.com/office/drawing/2014/main" id="{6FE0EB6C-78C6-FC4D-C255-6E833520D8E7}"/>
              </a:ext>
            </a:extLst>
          </p:cNvPr>
          <p:cNvSpPr/>
          <p:nvPr/>
        </p:nvSpPr>
        <p:spPr>
          <a:xfrm>
            <a:off x="7021901" y="3197886"/>
            <a:ext cx="4364517" cy="2947284"/>
          </a:xfrm>
          <a:prstGeom prst="roundRect">
            <a:avLst>
              <a:gd name="adj" fmla="val 50000"/>
            </a:avLst>
          </a:prstGeom>
          <a:gradFill>
            <a:gsLst>
              <a:gs pos="0">
                <a:srgbClr val="396278"/>
              </a:gs>
              <a:gs pos="100000">
                <a:srgbClr val="01795F"/>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5AB717D9-7E20-E064-6228-51029DA40505}"/>
              </a:ext>
            </a:extLst>
          </p:cNvPr>
          <p:cNvSpPr txBox="1"/>
          <p:nvPr/>
        </p:nvSpPr>
        <p:spPr>
          <a:xfrm>
            <a:off x="7277471" y="3451438"/>
            <a:ext cx="4008194" cy="2308324"/>
          </a:xfrm>
          <a:prstGeom prst="rect">
            <a:avLst/>
          </a:prstGeom>
          <a:noFill/>
        </p:spPr>
        <p:txBody>
          <a:bodyPr wrap="square" rtlCol="0">
            <a:spAutoFit/>
          </a:bodyPr>
          <a:lstStyle/>
          <a:p>
            <a:pPr algn="ctr"/>
            <a:r>
              <a:rPr lang="en-AE" sz="4800" b="1" dirty="0">
                <a:solidFill>
                  <a:schemeClr val="bg1"/>
                </a:solidFill>
                <a:latin typeface="Montserrat" panose="00000500000000000000" pitchFamily="2" charset="0"/>
              </a:rPr>
              <a:t>100</a:t>
            </a:r>
            <a:r>
              <a:rPr lang="en-AE" sz="2800" dirty="0">
                <a:solidFill>
                  <a:schemeClr val="bg1"/>
                </a:solidFill>
                <a:latin typeface="Montserrat" panose="00000500000000000000" pitchFamily="2" charset="0"/>
              </a:rPr>
              <a:t>%</a:t>
            </a:r>
            <a:r>
              <a:rPr lang="en-AE" sz="4800" dirty="0">
                <a:solidFill>
                  <a:schemeClr val="bg1"/>
                </a:solidFill>
                <a:latin typeface="Montserrat" panose="00000500000000000000" pitchFamily="2" charset="0"/>
              </a:rPr>
              <a:t> </a:t>
            </a:r>
          </a:p>
          <a:p>
            <a:pPr algn="ctr"/>
            <a:r>
              <a:rPr lang="en-AE" sz="2400" b="1" dirty="0">
                <a:solidFill>
                  <a:schemeClr val="bg1"/>
                </a:solidFill>
                <a:latin typeface="Montserrat" panose="00000500000000000000" pitchFamily="2" charset="0"/>
              </a:rPr>
              <a:t>SCHEME INCLUSION </a:t>
            </a:r>
          </a:p>
          <a:p>
            <a:pPr algn="ctr"/>
            <a:r>
              <a:rPr lang="en-AE" sz="2400" b="1" dirty="0">
                <a:solidFill>
                  <a:schemeClr val="bg1"/>
                </a:solidFill>
                <a:latin typeface="Montserrat" panose="00000500000000000000" pitchFamily="2" charset="0"/>
              </a:rPr>
              <a:t>&amp;</a:t>
            </a:r>
          </a:p>
          <a:p>
            <a:pPr algn="ctr"/>
            <a:r>
              <a:rPr lang="en-AE" sz="2400" b="1" dirty="0">
                <a:solidFill>
                  <a:schemeClr val="bg1"/>
                </a:solidFill>
                <a:latin typeface="Montserrat" panose="00000500000000000000" pitchFamily="2" charset="0"/>
              </a:rPr>
              <a:t>DOCUMENTS ISSUE RESOLUTION</a:t>
            </a:r>
          </a:p>
        </p:txBody>
      </p:sp>
      <p:sp>
        <p:nvSpPr>
          <p:cNvPr id="21" name="Google Shape;1343;p81">
            <a:extLst>
              <a:ext uri="{FF2B5EF4-FFF2-40B4-BE49-F238E27FC236}">
                <a16:creationId xmlns:a16="http://schemas.microsoft.com/office/drawing/2014/main" id="{DD5AA735-B2B1-DF87-2D29-FDBF9AF2E5B8}"/>
              </a:ext>
            </a:extLst>
          </p:cNvPr>
          <p:cNvSpPr/>
          <p:nvPr/>
        </p:nvSpPr>
        <p:spPr>
          <a:xfrm>
            <a:off x="5163291" y="4328144"/>
            <a:ext cx="1561293" cy="686769"/>
          </a:xfrm>
          <a:custGeom>
            <a:avLst/>
            <a:gdLst/>
            <a:ahLst/>
            <a:cxnLst/>
            <a:rect l="l" t="t" r="r" b="b"/>
            <a:pathLst>
              <a:path w="3045" h="1544" extrusionOk="0">
                <a:moveTo>
                  <a:pt x="1645" y="0"/>
                </a:moveTo>
                <a:lnTo>
                  <a:pt x="2143" y="505"/>
                </a:lnTo>
                <a:lnTo>
                  <a:pt x="0" y="505"/>
                </a:lnTo>
                <a:lnTo>
                  <a:pt x="0" y="1046"/>
                </a:lnTo>
                <a:lnTo>
                  <a:pt x="2143" y="1046"/>
                </a:lnTo>
                <a:lnTo>
                  <a:pt x="1645" y="1544"/>
                </a:lnTo>
                <a:lnTo>
                  <a:pt x="2272" y="1544"/>
                </a:lnTo>
                <a:lnTo>
                  <a:pt x="3044" y="772"/>
                </a:lnTo>
                <a:lnTo>
                  <a:pt x="2272" y="0"/>
                </a:lnTo>
                <a:close/>
              </a:path>
            </a:pathLst>
          </a:custGeom>
          <a:gradFill>
            <a:gsLst>
              <a:gs pos="100000">
                <a:srgbClr val="01795F"/>
              </a:gs>
              <a:gs pos="0">
                <a:schemeClr val="accent1">
                  <a:lumMod val="75000"/>
                </a:schemeClr>
              </a:gs>
            </a:gsLst>
            <a:lin ang="10800000" scaled="0"/>
          </a:gradFill>
          <a:ln>
            <a:noFill/>
          </a:ln>
        </p:spPr>
        <p:style>
          <a:lnRef idx="0">
            <a:scrgbClr r="0" g="0" b="0"/>
          </a:lnRef>
          <a:fillRef idx="0">
            <a:scrgbClr r="0" g="0" b="0"/>
          </a:fillRef>
          <a:effectRef idx="0">
            <a:scrgbClr r="0" g="0" b="0"/>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Rounded Rectangle 19">
            <a:extLst>
              <a:ext uri="{FF2B5EF4-FFF2-40B4-BE49-F238E27FC236}">
                <a16:creationId xmlns:a16="http://schemas.microsoft.com/office/drawing/2014/main" id="{39B7D47F-4387-9187-C2C9-72AACE339B00}"/>
              </a:ext>
            </a:extLst>
          </p:cNvPr>
          <p:cNvSpPr/>
          <p:nvPr/>
        </p:nvSpPr>
        <p:spPr>
          <a:xfrm>
            <a:off x="335999" y="1067278"/>
            <a:ext cx="11520000" cy="1261416"/>
          </a:xfrm>
          <a:prstGeom prst="roundRect">
            <a:avLst/>
          </a:prstGeom>
          <a:gradFill>
            <a:gsLst>
              <a:gs pos="0">
                <a:srgbClr val="49A54E">
                  <a:alpha val="40000"/>
                </a:srgbClr>
              </a:gs>
              <a:gs pos="51000">
                <a:srgbClr val="49A54E">
                  <a:alpha val="34902"/>
                </a:srgbClr>
              </a:gs>
              <a:gs pos="33000">
                <a:srgbClr val="49A54E">
                  <a:alpha val="34902"/>
                </a:srgbClr>
              </a:gs>
              <a:gs pos="67000">
                <a:srgbClr val="49A54E">
                  <a:alpha val="34902"/>
                </a:srgbClr>
              </a:gs>
              <a:gs pos="100000">
                <a:srgbClr val="49A54E">
                  <a:alpha val="29804"/>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48FF5FD5-05F9-C287-028E-8C4BE17C568F}"/>
              </a:ext>
            </a:extLst>
          </p:cNvPr>
          <p:cNvSpPr txBox="1"/>
          <p:nvPr/>
        </p:nvSpPr>
        <p:spPr>
          <a:xfrm>
            <a:off x="855899" y="1097822"/>
            <a:ext cx="10397989" cy="1200329"/>
          </a:xfrm>
          <a:prstGeom prst="rect">
            <a:avLst/>
          </a:prstGeom>
          <a:noFill/>
        </p:spPr>
        <p:txBody>
          <a:bodyPr wrap="square" rtlCol="0">
            <a:spAutoFit/>
          </a:bodyPr>
          <a:lstStyle/>
          <a:p>
            <a:pPr algn="ctr"/>
            <a:r>
              <a:rPr lang="en-US" dirty="0" err="1">
                <a:solidFill>
                  <a:srgbClr val="252525"/>
                </a:solidFill>
                <a:latin typeface="Roboto" panose="02000000000000000000" pitchFamily="2" charset="0"/>
                <a:ea typeface="Roboto" panose="02000000000000000000" pitchFamily="2" charset="0"/>
                <a:cs typeface="Roboto" panose="02000000000000000000" pitchFamily="2" charset="0"/>
              </a:rPr>
              <a:t>Jagananna</a:t>
            </a:r>
            <a:r>
              <a:rPr lang="en-US" dirty="0">
                <a:solidFill>
                  <a:srgbClr val="252525"/>
                </a:solidFill>
                <a:latin typeface="Roboto" panose="02000000000000000000" pitchFamily="2" charset="0"/>
                <a:ea typeface="Roboto" panose="02000000000000000000" pitchFamily="2" charset="0"/>
                <a:cs typeface="Roboto" panose="02000000000000000000" pitchFamily="2" charset="0"/>
              </a:rPr>
              <a:t> Suraksha aims to provide a </a:t>
            </a:r>
            <a:r>
              <a:rPr lang="en-US" b="1" i="1" dirty="0">
                <a:solidFill>
                  <a:srgbClr val="252525"/>
                </a:solidFill>
                <a:latin typeface="Roboto" panose="02000000000000000000" pitchFamily="2" charset="0"/>
                <a:ea typeface="Roboto" panose="02000000000000000000" pitchFamily="2" charset="0"/>
                <a:cs typeface="Roboto" panose="02000000000000000000" pitchFamily="2" charset="0"/>
              </a:rPr>
              <a:t>robust safety net </a:t>
            </a:r>
            <a:r>
              <a:rPr lang="en-US" dirty="0">
                <a:solidFill>
                  <a:srgbClr val="252525"/>
                </a:solidFill>
                <a:latin typeface="Roboto" panose="02000000000000000000" pitchFamily="2" charset="0"/>
                <a:ea typeface="Roboto" panose="02000000000000000000" pitchFamily="2" charset="0"/>
                <a:cs typeface="Roboto" panose="02000000000000000000" pitchFamily="2" charset="0"/>
              </a:rPr>
              <a:t>for all citizens with equitable access to </a:t>
            </a:r>
            <a:r>
              <a:rPr lang="en-US" b="1" i="1" dirty="0">
                <a:solidFill>
                  <a:srgbClr val="252525"/>
                </a:solidFill>
                <a:latin typeface="Roboto" panose="02000000000000000000" pitchFamily="2" charset="0"/>
                <a:ea typeface="Roboto" panose="02000000000000000000" pitchFamily="2" charset="0"/>
                <a:cs typeface="Roboto" panose="02000000000000000000" pitchFamily="2" charset="0"/>
              </a:rPr>
              <a:t>any government scheme or service right at their doorstep</a:t>
            </a:r>
            <a:r>
              <a:rPr lang="en-US" dirty="0">
                <a:solidFill>
                  <a:srgbClr val="252525"/>
                </a:solidFill>
                <a:latin typeface="Roboto" panose="02000000000000000000" pitchFamily="2" charset="0"/>
                <a:ea typeface="Roboto" panose="02000000000000000000" pitchFamily="2" charset="0"/>
                <a:cs typeface="Roboto" panose="02000000000000000000" pitchFamily="2" charset="0"/>
              </a:rPr>
              <a:t>. </a:t>
            </a:r>
            <a:r>
              <a:rPr lang="en-US" dirty="0" err="1">
                <a:solidFill>
                  <a:srgbClr val="252525"/>
                </a:solidFill>
                <a:latin typeface="Roboto" panose="02000000000000000000" pitchFamily="2" charset="0"/>
                <a:ea typeface="Roboto" panose="02000000000000000000" pitchFamily="2" charset="0"/>
                <a:cs typeface="Roboto" panose="02000000000000000000" pitchFamily="2" charset="0"/>
              </a:rPr>
              <a:t>Jagananna</a:t>
            </a:r>
            <a:r>
              <a:rPr lang="en-US" dirty="0">
                <a:solidFill>
                  <a:srgbClr val="252525"/>
                </a:solidFill>
                <a:latin typeface="Roboto" panose="02000000000000000000" pitchFamily="2" charset="0"/>
                <a:ea typeface="Roboto" panose="02000000000000000000" pitchFamily="2" charset="0"/>
                <a:cs typeface="Roboto" panose="02000000000000000000" pitchFamily="2" charset="0"/>
              </a:rPr>
              <a:t> is determined to protect the livelihood of farmers, future of our children, interests of our women and elderly to</a:t>
            </a:r>
            <a:r>
              <a:rPr lang="en-US" b="1" i="1" dirty="0">
                <a:solidFill>
                  <a:srgbClr val="252525"/>
                </a:solidFill>
                <a:latin typeface="Roboto" panose="02000000000000000000" pitchFamily="2" charset="0"/>
                <a:ea typeface="Roboto" panose="02000000000000000000" pitchFamily="2" charset="0"/>
                <a:cs typeface="Roboto" panose="02000000000000000000" pitchFamily="2" charset="0"/>
              </a:rPr>
              <a:t> secure a life of dignity for all</a:t>
            </a:r>
            <a:endParaRPr lang="en-AE" b="1" i="1" dirty="0">
              <a:solidFill>
                <a:srgbClr val="252525"/>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8590466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BDDBCDC-C363-6C73-A282-FE18A6DD5940}"/>
              </a:ext>
            </a:extLst>
          </p:cNvPr>
          <p:cNvSpPr>
            <a:spLocks noGrp="1"/>
          </p:cNvSpPr>
          <p:nvPr>
            <p:ph type="body" idx="1"/>
          </p:nvPr>
        </p:nvSpPr>
        <p:spPr/>
        <p:txBody>
          <a:bodyPr/>
          <a:lstStyle/>
          <a:p>
            <a:r>
              <a:rPr lang="en-IN" dirty="0"/>
              <a:t>Stakeholders</a:t>
            </a:r>
          </a:p>
        </p:txBody>
      </p:sp>
      <p:graphicFrame>
        <p:nvGraphicFramePr>
          <p:cNvPr id="3" name="Diagram 2">
            <a:extLst>
              <a:ext uri="{FF2B5EF4-FFF2-40B4-BE49-F238E27FC236}">
                <a16:creationId xmlns:a16="http://schemas.microsoft.com/office/drawing/2014/main" id="{C931CA61-A4FE-24BD-8D85-09C9A886122B}"/>
              </a:ext>
            </a:extLst>
          </p:cNvPr>
          <p:cNvGraphicFramePr/>
          <p:nvPr>
            <p:extLst>
              <p:ext uri="{D42A27DB-BD31-4B8C-83A1-F6EECF244321}">
                <p14:modId xmlns:p14="http://schemas.microsoft.com/office/powerpoint/2010/main" val="269304834"/>
              </p:ext>
            </p:extLst>
          </p:nvPr>
        </p:nvGraphicFramePr>
        <p:xfrm>
          <a:off x="-199136" y="1255159"/>
          <a:ext cx="7130288" cy="47027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Google Shape;1209;p2">
            <a:extLst>
              <a:ext uri="{FF2B5EF4-FFF2-40B4-BE49-F238E27FC236}">
                <a16:creationId xmlns:a16="http://schemas.microsoft.com/office/drawing/2014/main" id="{9DA7755D-6EE9-AA32-827F-8794B876A0A5}"/>
              </a:ext>
            </a:extLst>
          </p:cNvPr>
          <p:cNvSpPr/>
          <p:nvPr/>
        </p:nvSpPr>
        <p:spPr>
          <a:xfrm>
            <a:off x="2548818" y="831219"/>
            <a:ext cx="1634380" cy="295096"/>
          </a:xfrm>
          <a:prstGeom prst="rect">
            <a:avLst/>
          </a:prstGeom>
          <a:solidFill>
            <a:schemeClr val="accent1">
              <a:lumMod val="75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dirty="0">
                <a:solidFill>
                  <a:srgbClr val="FFFFFF"/>
                </a:solidFill>
                <a:latin typeface="Poppins Medium"/>
                <a:cs typeface="Poppins Medium"/>
                <a:sym typeface="Arial"/>
              </a:rPr>
              <a:t>Participants</a:t>
            </a:r>
            <a:endParaRPr kumimoji="0" lang="en-US" b="0" i="0" u="none" strike="noStrike" kern="1200" cap="none" spc="0" normalizeH="0" baseline="0" noProof="0" dirty="0">
              <a:ln>
                <a:noFill/>
              </a:ln>
              <a:solidFill>
                <a:srgbClr val="000000"/>
              </a:solidFill>
              <a:effectLst/>
              <a:uLnTx/>
              <a:uFillTx/>
              <a:latin typeface="Arial"/>
              <a:ea typeface="+mn-ea"/>
              <a:cs typeface="+mn-cs"/>
            </a:endParaRPr>
          </a:p>
        </p:txBody>
      </p:sp>
      <p:graphicFrame>
        <p:nvGraphicFramePr>
          <p:cNvPr id="5" name="Diagram 4">
            <a:extLst>
              <a:ext uri="{FF2B5EF4-FFF2-40B4-BE49-F238E27FC236}">
                <a16:creationId xmlns:a16="http://schemas.microsoft.com/office/drawing/2014/main" id="{6690825C-7F89-432C-7995-6345D34D092F}"/>
              </a:ext>
            </a:extLst>
          </p:cNvPr>
          <p:cNvGraphicFramePr/>
          <p:nvPr>
            <p:extLst>
              <p:ext uri="{D42A27DB-BD31-4B8C-83A1-F6EECF244321}">
                <p14:modId xmlns:p14="http://schemas.microsoft.com/office/powerpoint/2010/main" val="2656436422"/>
              </p:ext>
            </p:extLst>
          </p:nvPr>
        </p:nvGraphicFramePr>
        <p:xfrm>
          <a:off x="5963920" y="1255159"/>
          <a:ext cx="5959856" cy="447412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Google Shape;1209;p2">
            <a:extLst>
              <a:ext uri="{FF2B5EF4-FFF2-40B4-BE49-F238E27FC236}">
                <a16:creationId xmlns:a16="http://schemas.microsoft.com/office/drawing/2014/main" id="{83DB4CD1-7DFC-BF83-5047-9CACF91B5A90}"/>
              </a:ext>
            </a:extLst>
          </p:cNvPr>
          <p:cNvSpPr/>
          <p:nvPr/>
        </p:nvSpPr>
        <p:spPr>
          <a:xfrm>
            <a:off x="8251626" y="841136"/>
            <a:ext cx="1634380" cy="295096"/>
          </a:xfrm>
          <a:prstGeom prst="rect">
            <a:avLst/>
          </a:prstGeom>
          <a:solidFill>
            <a:schemeClr val="accent1">
              <a:lumMod val="75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400" dirty="0">
                <a:solidFill>
                  <a:srgbClr val="FFFFFF"/>
                </a:solidFill>
                <a:latin typeface="Poppins Medium"/>
                <a:cs typeface="Poppins Medium"/>
                <a:sym typeface="Arial"/>
              </a:rPr>
              <a:t>Key activities</a:t>
            </a: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5403502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rallelogram 3">
            <a:extLst>
              <a:ext uri="{FF2B5EF4-FFF2-40B4-BE49-F238E27FC236}">
                <a16:creationId xmlns:a16="http://schemas.microsoft.com/office/drawing/2014/main" id="{F1301BEE-C3B5-1339-2CC2-0F325025A8C3}"/>
              </a:ext>
            </a:extLst>
          </p:cNvPr>
          <p:cNvSpPr/>
          <p:nvPr/>
        </p:nvSpPr>
        <p:spPr>
          <a:xfrm>
            <a:off x="-211016" y="0"/>
            <a:ext cx="12829735" cy="817581"/>
          </a:xfrm>
          <a:prstGeom prst="parallelogram">
            <a:avLst/>
          </a:prstGeom>
          <a:solidFill>
            <a:srgbClr val="49A5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D2761D28-817E-C981-624A-BC1FF252BE4B}"/>
              </a:ext>
            </a:extLst>
          </p:cNvPr>
          <p:cNvSpPr txBox="1"/>
          <p:nvPr/>
        </p:nvSpPr>
        <p:spPr>
          <a:xfrm>
            <a:off x="2644346" y="54847"/>
            <a:ext cx="6363730" cy="723275"/>
          </a:xfrm>
          <a:prstGeom prst="rect">
            <a:avLst/>
          </a:prstGeom>
          <a:noFill/>
        </p:spPr>
        <p:txBody>
          <a:bodyPr wrap="square" rtlCol="0">
            <a:spAutoFit/>
          </a:bodyPr>
          <a:lstStyle/>
          <a:p>
            <a:pPr algn="ctr"/>
            <a:r>
              <a:rPr lang="en-US" sz="4100" b="1" dirty="0">
                <a:solidFill>
                  <a:schemeClr val="bg1"/>
                </a:solidFill>
                <a:latin typeface="Montserrat" pitchFamily="2" charset="77"/>
              </a:rPr>
              <a:t>CAMPAIGN FLOW</a:t>
            </a:r>
          </a:p>
        </p:txBody>
      </p:sp>
      <p:sp>
        <p:nvSpPr>
          <p:cNvPr id="15" name="Rectangle: Rounded Corners 14">
            <a:extLst>
              <a:ext uri="{FF2B5EF4-FFF2-40B4-BE49-F238E27FC236}">
                <a16:creationId xmlns:a16="http://schemas.microsoft.com/office/drawing/2014/main" id="{A598E29F-6435-3C24-8882-E78458F7F82C}"/>
              </a:ext>
            </a:extLst>
          </p:cNvPr>
          <p:cNvSpPr/>
          <p:nvPr/>
        </p:nvSpPr>
        <p:spPr>
          <a:xfrm>
            <a:off x="3296486" y="3607728"/>
            <a:ext cx="2520000" cy="2650476"/>
          </a:xfrm>
          <a:prstGeom prst="roundRect">
            <a:avLst>
              <a:gd name="adj" fmla="val 11595"/>
            </a:avLst>
          </a:prstGeom>
          <a:solidFill>
            <a:srgbClr val="EBEBEB"/>
          </a:solidFill>
          <a:ln w="19050">
            <a:noFill/>
          </a:ln>
          <a:effectLst>
            <a:outerShdw blurRad="635000" dist="317500" dir="36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latin typeface="Roboto" panose="02000000000000000000" pitchFamily="2" charset="0"/>
                <a:ea typeface="Roboto" panose="02000000000000000000" pitchFamily="2" charset="0"/>
                <a:cs typeface="Roboto" panose="02000000000000000000" pitchFamily="2" charset="0"/>
              </a:rPr>
              <a:t>Volunteers and </a:t>
            </a:r>
            <a:r>
              <a:rPr lang="en-US" sz="1700" dirty="0" err="1">
                <a:solidFill>
                  <a:schemeClr val="tx1"/>
                </a:solidFill>
                <a:latin typeface="Roboto" panose="02000000000000000000" pitchFamily="2" charset="0"/>
                <a:ea typeface="Roboto" panose="02000000000000000000" pitchFamily="2" charset="0"/>
                <a:cs typeface="Roboto" panose="02000000000000000000" pitchFamily="2" charset="0"/>
              </a:rPr>
              <a:t>Gruha</a:t>
            </a:r>
            <a:r>
              <a:rPr lang="en-US" sz="1700"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n-US" sz="1700" dirty="0" err="1">
                <a:solidFill>
                  <a:schemeClr val="tx1"/>
                </a:solidFill>
                <a:latin typeface="Roboto" panose="02000000000000000000" pitchFamily="2" charset="0"/>
                <a:ea typeface="Roboto" panose="02000000000000000000" pitchFamily="2" charset="0"/>
                <a:cs typeface="Roboto" panose="02000000000000000000" pitchFamily="2" charset="0"/>
              </a:rPr>
              <a:t>Sarathis</a:t>
            </a:r>
            <a:r>
              <a:rPr lang="en-US" sz="1700" dirty="0">
                <a:solidFill>
                  <a:schemeClr val="tx1"/>
                </a:solidFill>
                <a:latin typeface="Roboto" panose="02000000000000000000" pitchFamily="2" charset="0"/>
                <a:ea typeface="Roboto" panose="02000000000000000000" pitchFamily="2" charset="0"/>
                <a:cs typeface="Roboto" panose="02000000000000000000" pitchFamily="2" charset="0"/>
              </a:rPr>
              <a:t> to </a:t>
            </a:r>
            <a:r>
              <a:rPr lang="en-US" sz="1700" b="1" dirty="0">
                <a:solidFill>
                  <a:schemeClr val="tx1"/>
                </a:solidFill>
                <a:latin typeface="Roboto" panose="02000000000000000000" pitchFamily="2" charset="0"/>
                <a:ea typeface="Roboto" panose="02000000000000000000" pitchFamily="2" charset="0"/>
                <a:cs typeface="Roboto" panose="02000000000000000000" pitchFamily="2" charset="0"/>
              </a:rPr>
              <a:t>visit every household </a:t>
            </a:r>
            <a:r>
              <a:rPr lang="en-US" sz="1700" dirty="0">
                <a:solidFill>
                  <a:schemeClr val="tx1"/>
                </a:solidFill>
                <a:latin typeface="Roboto" panose="02000000000000000000" pitchFamily="2" charset="0"/>
                <a:ea typeface="Roboto" panose="02000000000000000000" pitchFamily="2" charset="0"/>
                <a:cs typeface="Roboto" panose="02000000000000000000" pitchFamily="2" charset="0"/>
              </a:rPr>
              <a:t>to capture scheme &amp; document related problems.</a:t>
            </a:r>
          </a:p>
          <a:p>
            <a:pPr algn="ctr"/>
            <a:r>
              <a:rPr lang="en-US" sz="1700" b="1" dirty="0">
                <a:solidFill>
                  <a:schemeClr val="tx1"/>
                </a:solidFill>
                <a:latin typeface="Roboto" panose="02000000000000000000" pitchFamily="2" charset="0"/>
                <a:ea typeface="Roboto" panose="02000000000000000000" pitchFamily="2" charset="0"/>
                <a:cs typeface="Roboto" panose="02000000000000000000" pitchFamily="2" charset="0"/>
              </a:rPr>
              <a:t>Document collection &amp; assessment</a:t>
            </a:r>
            <a:r>
              <a:rPr lang="en-US" sz="1700" dirty="0">
                <a:solidFill>
                  <a:schemeClr val="tx1"/>
                </a:solidFill>
                <a:latin typeface="Roboto" panose="02000000000000000000" pitchFamily="2" charset="0"/>
                <a:ea typeface="Roboto" panose="02000000000000000000" pitchFamily="2" charset="0"/>
                <a:cs typeface="Roboto" panose="02000000000000000000" pitchFamily="2" charset="0"/>
              </a:rPr>
              <a:t> to be done before the camp</a:t>
            </a:r>
            <a:endParaRPr lang="en-IN" sz="1700" dirty="0">
              <a:solidFill>
                <a:schemeClr val="tx1"/>
              </a:solidFill>
              <a:latin typeface="Roboto" panose="02000000000000000000" pitchFamily="2" charset="0"/>
              <a:ea typeface="Roboto" panose="02000000000000000000" pitchFamily="2" charset="0"/>
              <a:cs typeface="Roboto" panose="02000000000000000000" pitchFamily="2" charset="0"/>
            </a:endParaRPr>
          </a:p>
        </p:txBody>
      </p:sp>
      <p:sp>
        <p:nvSpPr>
          <p:cNvPr id="25" name="Arrow: Chevron 24">
            <a:extLst>
              <a:ext uri="{FF2B5EF4-FFF2-40B4-BE49-F238E27FC236}">
                <a16:creationId xmlns:a16="http://schemas.microsoft.com/office/drawing/2014/main" id="{58031E5B-4652-2EFF-231D-D150675255AF}"/>
              </a:ext>
            </a:extLst>
          </p:cNvPr>
          <p:cNvSpPr/>
          <p:nvPr/>
        </p:nvSpPr>
        <p:spPr>
          <a:xfrm>
            <a:off x="2889452" y="4714662"/>
            <a:ext cx="227030" cy="237105"/>
          </a:xfrm>
          <a:prstGeom prst="chevron">
            <a:avLst/>
          </a:prstGeom>
          <a:solidFill>
            <a:srgbClr val="49A54E"/>
          </a:solidFill>
          <a:ln w="19050">
            <a:solidFill>
              <a:srgbClr val="49A5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0" name="Arrow: Chevron 29">
            <a:extLst>
              <a:ext uri="{FF2B5EF4-FFF2-40B4-BE49-F238E27FC236}">
                <a16:creationId xmlns:a16="http://schemas.microsoft.com/office/drawing/2014/main" id="{0E25764C-6FF5-966F-EFFD-836A904CD796}"/>
              </a:ext>
            </a:extLst>
          </p:cNvPr>
          <p:cNvSpPr/>
          <p:nvPr/>
        </p:nvSpPr>
        <p:spPr>
          <a:xfrm>
            <a:off x="9101544" y="4714662"/>
            <a:ext cx="227030" cy="237105"/>
          </a:xfrm>
          <a:prstGeom prst="chevron">
            <a:avLst/>
          </a:prstGeom>
          <a:solidFill>
            <a:srgbClr val="49A54E"/>
          </a:solidFill>
          <a:ln w="19050">
            <a:solidFill>
              <a:srgbClr val="49A5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1" name="Arrow: Chevron 30">
            <a:extLst>
              <a:ext uri="{FF2B5EF4-FFF2-40B4-BE49-F238E27FC236}">
                <a16:creationId xmlns:a16="http://schemas.microsoft.com/office/drawing/2014/main" id="{59C8B41C-0BA5-7FA5-C678-20A04CAA585A}"/>
              </a:ext>
            </a:extLst>
          </p:cNvPr>
          <p:cNvSpPr/>
          <p:nvPr/>
        </p:nvSpPr>
        <p:spPr>
          <a:xfrm>
            <a:off x="6007809" y="4714662"/>
            <a:ext cx="227030" cy="237105"/>
          </a:xfrm>
          <a:prstGeom prst="chevron">
            <a:avLst/>
          </a:prstGeom>
          <a:solidFill>
            <a:srgbClr val="49A54E"/>
          </a:solidFill>
          <a:ln w="19050">
            <a:solidFill>
              <a:srgbClr val="49A5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3" name="Rectangle: Rounded Corners 32">
            <a:extLst>
              <a:ext uri="{FF2B5EF4-FFF2-40B4-BE49-F238E27FC236}">
                <a16:creationId xmlns:a16="http://schemas.microsoft.com/office/drawing/2014/main" id="{432EF374-31AE-52B9-6FE0-5F26F2BD8E98}"/>
              </a:ext>
            </a:extLst>
          </p:cNvPr>
          <p:cNvSpPr/>
          <p:nvPr/>
        </p:nvSpPr>
        <p:spPr>
          <a:xfrm>
            <a:off x="3296486" y="2829144"/>
            <a:ext cx="2520000" cy="603203"/>
          </a:xfrm>
          <a:prstGeom prst="roundRect">
            <a:avLst>
              <a:gd name="adj" fmla="val 35229"/>
            </a:avLst>
          </a:prstGeom>
          <a:gradFill>
            <a:gsLst>
              <a:gs pos="0">
                <a:srgbClr val="266268"/>
              </a:gs>
              <a:gs pos="100000">
                <a:srgbClr val="39845C"/>
              </a:gs>
            </a:gsLst>
            <a:lin ang="21540000" scaled="0"/>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21" name="TextBox 20">
            <a:extLst>
              <a:ext uri="{FF2B5EF4-FFF2-40B4-BE49-F238E27FC236}">
                <a16:creationId xmlns:a16="http://schemas.microsoft.com/office/drawing/2014/main" id="{BACE796A-34BD-E619-9EE1-C6A580F69B19}"/>
              </a:ext>
            </a:extLst>
          </p:cNvPr>
          <p:cNvSpPr txBox="1"/>
          <p:nvPr/>
        </p:nvSpPr>
        <p:spPr>
          <a:xfrm>
            <a:off x="3705582" y="2948730"/>
            <a:ext cx="2183122" cy="369332"/>
          </a:xfrm>
          <a:prstGeom prst="rect">
            <a:avLst/>
          </a:prstGeom>
          <a:noFill/>
        </p:spPr>
        <p:txBody>
          <a:bodyPr wrap="square" rtlCol="0">
            <a:spAutoFit/>
          </a:bodyPr>
          <a:lstStyle/>
          <a:p>
            <a:r>
              <a:rPr lang="en-US" b="1" dirty="0">
                <a:solidFill>
                  <a:schemeClr val="bg1">
                    <a:lumMod val="95000"/>
                  </a:schemeClr>
                </a:solidFill>
                <a:latin typeface="Montserrat" panose="00000500000000000000" pitchFamily="2" charset="0"/>
                <a:ea typeface="Roboto" panose="02000000000000000000" pitchFamily="2" charset="0"/>
              </a:rPr>
              <a:t>DOOR TO DOOR</a:t>
            </a:r>
          </a:p>
        </p:txBody>
      </p:sp>
      <p:pic>
        <p:nvPicPr>
          <p:cNvPr id="18" name="Picture 17" descr="A hand holding a person&#10;&#10;Description automatically generated with medium confidence">
            <a:extLst>
              <a:ext uri="{FF2B5EF4-FFF2-40B4-BE49-F238E27FC236}">
                <a16:creationId xmlns:a16="http://schemas.microsoft.com/office/drawing/2014/main" id="{D759347A-0E13-D2CD-50FA-46E19222BD5E}"/>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Lst>
          </a:blip>
          <a:stretch>
            <a:fillRect/>
          </a:stretch>
        </p:blipFill>
        <p:spPr>
          <a:xfrm>
            <a:off x="3385306" y="2949490"/>
            <a:ext cx="360000" cy="360000"/>
          </a:xfrm>
          <a:prstGeom prst="rect">
            <a:avLst/>
          </a:prstGeom>
        </p:spPr>
      </p:pic>
      <p:sp>
        <p:nvSpPr>
          <p:cNvPr id="3" name="Rectangle: Rounded Corners 2">
            <a:extLst>
              <a:ext uri="{FF2B5EF4-FFF2-40B4-BE49-F238E27FC236}">
                <a16:creationId xmlns:a16="http://schemas.microsoft.com/office/drawing/2014/main" id="{7B549F36-2B8A-5751-13E7-09CE91D06304}"/>
              </a:ext>
            </a:extLst>
          </p:cNvPr>
          <p:cNvSpPr/>
          <p:nvPr/>
        </p:nvSpPr>
        <p:spPr>
          <a:xfrm>
            <a:off x="189450" y="3623177"/>
            <a:ext cx="2520000" cy="2650476"/>
          </a:xfrm>
          <a:prstGeom prst="roundRect">
            <a:avLst>
              <a:gd name="adj" fmla="val 11595"/>
            </a:avLst>
          </a:prstGeom>
          <a:solidFill>
            <a:srgbClr val="EBEBEB"/>
          </a:solidFill>
          <a:ln w="19050">
            <a:noFill/>
          </a:ln>
          <a:effectLst>
            <a:outerShdw blurRad="635000" dist="317500" dir="36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b="1" dirty="0">
                <a:solidFill>
                  <a:schemeClr val="tx1"/>
                </a:solidFill>
                <a:latin typeface="Roboto" panose="02000000000000000000" pitchFamily="2" charset="0"/>
                <a:ea typeface="Roboto" panose="02000000000000000000" pitchFamily="2" charset="0"/>
                <a:cs typeface="Roboto" panose="02000000000000000000" pitchFamily="2" charset="0"/>
              </a:rPr>
              <a:t>Volunteers, </a:t>
            </a:r>
            <a:r>
              <a:rPr lang="en-US" sz="1700" b="1" dirty="0" err="1">
                <a:solidFill>
                  <a:schemeClr val="tx1"/>
                </a:solidFill>
                <a:latin typeface="Roboto" panose="02000000000000000000" pitchFamily="2" charset="0"/>
                <a:ea typeface="Roboto" panose="02000000000000000000" pitchFamily="2" charset="0"/>
                <a:cs typeface="Roboto" panose="02000000000000000000" pitchFamily="2" charset="0"/>
              </a:rPr>
              <a:t>Gruha</a:t>
            </a:r>
            <a:r>
              <a:rPr lang="en-US" sz="1700" b="1" dirty="0">
                <a:solidFill>
                  <a:schemeClr val="tx1"/>
                </a:solidFill>
                <a:latin typeface="Roboto" panose="02000000000000000000" pitchFamily="2" charset="0"/>
                <a:ea typeface="Roboto" panose="02000000000000000000" pitchFamily="2" charset="0"/>
                <a:cs typeface="Roboto" panose="02000000000000000000" pitchFamily="2" charset="0"/>
              </a:rPr>
              <a:t> </a:t>
            </a:r>
            <a:r>
              <a:rPr lang="en-US" sz="1700" b="1" dirty="0" err="1">
                <a:solidFill>
                  <a:schemeClr val="tx1"/>
                </a:solidFill>
                <a:latin typeface="Roboto" panose="02000000000000000000" pitchFamily="2" charset="0"/>
                <a:ea typeface="Roboto" panose="02000000000000000000" pitchFamily="2" charset="0"/>
                <a:cs typeface="Roboto" panose="02000000000000000000" pitchFamily="2" charset="0"/>
              </a:rPr>
              <a:t>Sarathis</a:t>
            </a:r>
            <a:r>
              <a:rPr lang="en-US" sz="1700" b="1" dirty="0">
                <a:solidFill>
                  <a:schemeClr val="tx1"/>
                </a:solidFill>
                <a:latin typeface="Roboto" panose="02000000000000000000" pitchFamily="2" charset="0"/>
                <a:ea typeface="Roboto" panose="02000000000000000000" pitchFamily="2" charset="0"/>
                <a:cs typeface="Roboto" panose="02000000000000000000" pitchFamily="2" charset="0"/>
              </a:rPr>
              <a:t> and </a:t>
            </a:r>
            <a:r>
              <a:rPr lang="en-US" sz="1700" b="1" dirty="0" err="1">
                <a:solidFill>
                  <a:schemeClr val="tx1"/>
                </a:solidFill>
                <a:latin typeface="Roboto" panose="02000000000000000000" pitchFamily="2" charset="0"/>
                <a:ea typeface="Roboto" panose="02000000000000000000" pitchFamily="2" charset="0"/>
                <a:cs typeface="Roboto" panose="02000000000000000000" pitchFamily="2" charset="0"/>
              </a:rPr>
              <a:t>Sachivalayam</a:t>
            </a:r>
            <a:r>
              <a:rPr lang="en-US" sz="1700" b="1" dirty="0">
                <a:solidFill>
                  <a:schemeClr val="tx1"/>
                </a:solidFill>
                <a:latin typeface="Roboto" panose="02000000000000000000" pitchFamily="2" charset="0"/>
                <a:ea typeface="Roboto" panose="02000000000000000000" pitchFamily="2" charset="0"/>
                <a:cs typeface="Roboto" panose="02000000000000000000" pitchFamily="2" charset="0"/>
              </a:rPr>
              <a:t> Convenors</a:t>
            </a:r>
            <a:r>
              <a:rPr lang="en-US" sz="1700" dirty="0">
                <a:solidFill>
                  <a:schemeClr val="tx1"/>
                </a:solidFill>
                <a:latin typeface="Roboto" panose="02000000000000000000" pitchFamily="2" charset="0"/>
                <a:ea typeface="Roboto" panose="02000000000000000000" pitchFamily="2" charset="0"/>
                <a:cs typeface="Roboto" panose="02000000000000000000" pitchFamily="2" charset="0"/>
              </a:rPr>
              <a:t> to be trained by </a:t>
            </a:r>
            <a:r>
              <a:rPr lang="en-US" sz="1700" b="1" dirty="0">
                <a:solidFill>
                  <a:schemeClr val="tx1"/>
                </a:solidFill>
                <a:latin typeface="Roboto" panose="02000000000000000000" pitchFamily="2" charset="0"/>
                <a:ea typeface="Roboto" panose="02000000000000000000" pitchFamily="2" charset="0"/>
                <a:cs typeface="Roboto" panose="02000000000000000000" pitchFamily="2" charset="0"/>
              </a:rPr>
              <a:t>MLOs </a:t>
            </a:r>
            <a:r>
              <a:rPr lang="en-US" sz="1700" dirty="0">
                <a:solidFill>
                  <a:schemeClr val="tx1"/>
                </a:solidFill>
                <a:latin typeface="Roboto" panose="02000000000000000000" pitchFamily="2" charset="0"/>
                <a:ea typeface="Roboto" panose="02000000000000000000" pitchFamily="2" charset="0"/>
                <a:cs typeface="Roboto" panose="02000000000000000000" pitchFamily="2" charset="0"/>
              </a:rPr>
              <a:t>about D2D outreach, camp and its schedule</a:t>
            </a:r>
            <a:endParaRPr lang="en-IN" sz="1700" dirty="0">
              <a:solidFill>
                <a:schemeClr val="tx1"/>
              </a:solidFill>
              <a:latin typeface="Roboto" panose="02000000000000000000" pitchFamily="2" charset="0"/>
              <a:ea typeface="Roboto" panose="02000000000000000000" pitchFamily="2" charset="0"/>
              <a:cs typeface="Roboto" panose="02000000000000000000" pitchFamily="2" charset="0"/>
            </a:endParaRPr>
          </a:p>
        </p:txBody>
      </p:sp>
      <p:sp>
        <p:nvSpPr>
          <p:cNvPr id="5" name="Rectangle: Rounded Corners 4">
            <a:extLst>
              <a:ext uri="{FF2B5EF4-FFF2-40B4-BE49-F238E27FC236}">
                <a16:creationId xmlns:a16="http://schemas.microsoft.com/office/drawing/2014/main" id="{DCB5875D-73DA-BBCC-3197-CA7BF5A1CA8E}"/>
              </a:ext>
            </a:extLst>
          </p:cNvPr>
          <p:cNvSpPr/>
          <p:nvPr/>
        </p:nvSpPr>
        <p:spPr>
          <a:xfrm>
            <a:off x="189450" y="2853105"/>
            <a:ext cx="2520000" cy="603203"/>
          </a:xfrm>
          <a:prstGeom prst="roundRect">
            <a:avLst>
              <a:gd name="adj" fmla="val 35229"/>
            </a:avLst>
          </a:prstGeom>
          <a:gradFill>
            <a:gsLst>
              <a:gs pos="0">
                <a:srgbClr val="692E54"/>
              </a:gs>
              <a:gs pos="100000">
                <a:srgbClr val="473061"/>
              </a:gs>
            </a:gsLst>
            <a:lin ang="2160000" scaled="0"/>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6" name="Rectangle: Rounded Corners 5">
            <a:extLst>
              <a:ext uri="{FF2B5EF4-FFF2-40B4-BE49-F238E27FC236}">
                <a16:creationId xmlns:a16="http://schemas.microsoft.com/office/drawing/2014/main" id="{A0EA0110-A43D-3F84-C9AC-5AFEB66800D3}"/>
              </a:ext>
            </a:extLst>
          </p:cNvPr>
          <p:cNvSpPr/>
          <p:nvPr/>
        </p:nvSpPr>
        <p:spPr>
          <a:xfrm>
            <a:off x="6403522" y="3623177"/>
            <a:ext cx="2520000" cy="2650476"/>
          </a:xfrm>
          <a:prstGeom prst="roundRect">
            <a:avLst>
              <a:gd name="adj" fmla="val 11595"/>
            </a:avLst>
          </a:prstGeom>
          <a:solidFill>
            <a:srgbClr val="EBEBEB"/>
          </a:solidFill>
          <a:ln w="19050">
            <a:noFill/>
          </a:ln>
          <a:effectLst>
            <a:outerShdw blurRad="635000" dist="317500" dir="36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 </a:t>
            </a:r>
            <a:r>
              <a:rPr lang="en-US" sz="1700" b="1" dirty="0">
                <a:solidFill>
                  <a:schemeClr val="tx1"/>
                </a:solidFill>
                <a:latin typeface="Roboto" panose="02000000000000000000" pitchFamily="2" charset="0"/>
                <a:ea typeface="Roboto" panose="02000000000000000000" pitchFamily="2" charset="0"/>
              </a:rPr>
              <a:t>One</a:t>
            </a:r>
            <a:r>
              <a:rPr lang="en-US" sz="1700" b="1" dirty="0">
                <a:solidFill>
                  <a:schemeClr val="tx1"/>
                </a:solidFill>
                <a:latin typeface="Roboto" panose="02000000000000000000" pitchFamily="2" charset="0"/>
                <a:ea typeface="Roboto" panose="02000000000000000000" pitchFamily="2" charset="0"/>
                <a:cs typeface="Roboto" panose="02000000000000000000" pitchFamily="2" charset="0"/>
              </a:rPr>
              <a:t> day Camp by Mandal Level Officers </a:t>
            </a:r>
            <a:r>
              <a:rPr lang="en-US" sz="1700" dirty="0">
                <a:solidFill>
                  <a:schemeClr val="tx1"/>
                </a:solidFill>
                <a:latin typeface="Roboto" panose="02000000000000000000" pitchFamily="2" charset="0"/>
                <a:ea typeface="Roboto" panose="02000000000000000000" pitchFamily="2" charset="0"/>
                <a:cs typeface="Roboto" panose="02000000000000000000" pitchFamily="2" charset="0"/>
              </a:rPr>
              <a:t>in every GSWS to redress scheme issues &amp; disburse documents on the spot, free of service charge</a:t>
            </a:r>
            <a:endParaRPr lang="en-IN" sz="1700" dirty="0">
              <a:solidFill>
                <a:schemeClr val="tx1"/>
              </a:solidFill>
              <a:latin typeface="Roboto" panose="02000000000000000000" pitchFamily="2" charset="0"/>
              <a:ea typeface="Roboto" panose="02000000000000000000" pitchFamily="2" charset="0"/>
              <a:cs typeface="Roboto" panose="02000000000000000000" pitchFamily="2" charset="0"/>
            </a:endParaRPr>
          </a:p>
        </p:txBody>
      </p:sp>
      <p:sp>
        <p:nvSpPr>
          <p:cNvPr id="7" name="Rectangle: Rounded Corners 6">
            <a:extLst>
              <a:ext uri="{FF2B5EF4-FFF2-40B4-BE49-F238E27FC236}">
                <a16:creationId xmlns:a16="http://schemas.microsoft.com/office/drawing/2014/main" id="{039F829C-ECF3-13AB-82D1-9A24E3F5AAE3}"/>
              </a:ext>
            </a:extLst>
          </p:cNvPr>
          <p:cNvSpPr/>
          <p:nvPr/>
        </p:nvSpPr>
        <p:spPr>
          <a:xfrm>
            <a:off x="6403522" y="2829144"/>
            <a:ext cx="2520000" cy="603203"/>
          </a:xfrm>
          <a:prstGeom prst="roundRect">
            <a:avLst>
              <a:gd name="adj" fmla="val 35229"/>
            </a:avLst>
          </a:prstGeom>
          <a:gradFill>
            <a:gsLst>
              <a:gs pos="0">
                <a:srgbClr val="043779"/>
              </a:gs>
              <a:gs pos="100000">
                <a:srgbClr val="1D546D"/>
              </a:gs>
            </a:gsLst>
            <a:lin ang="21540000" scaled="0"/>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0" name="Rectangle: Rounded Corners 9">
            <a:extLst>
              <a:ext uri="{FF2B5EF4-FFF2-40B4-BE49-F238E27FC236}">
                <a16:creationId xmlns:a16="http://schemas.microsoft.com/office/drawing/2014/main" id="{802BC11E-960C-D535-4D36-7B0136AFDB84}"/>
              </a:ext>
            </a:extLst>
          </p:cNvPr>
          <p:cNvSpPr/>
          <p:nvPr/>
        </p:nvSpPr>
        <p:spPr>
          <a:xfrm>
            <a:off x="9510557" y="3625294"/>
            <a:ext cx="2520000" cy="2650476"/>
          </a:xfrm>
          <a:prstGeom prst="roundRect">
            <a:avLst>
              <a:gd name="adj" fmla="val 11595"/>
            </a:avLst>
          </a:prstGeom>
          <a:solidFill>
            <a:srgbClr val="EBEBEB"/>
          </a:solidFill>
          <a:ln w="19050">
            <a:noFill/>
          </a:ln>
          <a:effectLst>
            <a:outerShdw blurRad="635000" dist="317500" dir="3600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00" dirty="0">
                <a:solidFill>
                  <a:schemeClr val="tx1"/>
                </a:solidFill>
                <a:latin typeface="Roboto" panose="02000000000000000000" pitchFamily="2" charset="0"/>
                <a:ea typeface="Roboto" panose="02000000000000000000" pitchFamily="2" charset="0"/>
              </a:rPr>
              <a:t>Monitoring by </a:t>
            </a:r>
            <a:r>
              <a:rPr lang="en-US" sz="1700" b="1" dirty="0">
                <a:solidFill>
                  <a:schemeClr val="tx1"/>
                </a:solidFill>
                <a:latin typeface="Roboto" panose="02000000000000000000" pitchFamily="2" charset="0"/>
                <a:ea typeface="Roboto" panose="02000000000000000000" pitchFamily="2" charset="0"/>
              </a:rPr>
              <a:t>Government, </a:t>
            </a:r>
            <a:r>
              <a:rPr lang="en-US" sz="1700" b="1" dirty="0" err="1">
                <a:solidFill>
                  <a:schemeClr val="tx1"/>
                </a:solidFill>
                <a:latin typeface="Roboto" panose="02000000000000000000" pitchFamily="2" charset="0"/>
                <a:ea typeface="Roboto" panose="02000000000000000000" pitchFamily="2" charset="0"/>
              </a:rPr>
              <a:t>FoA</a:t>
            </a:r>
            <a:r>
              <a:rPr lang="en-US" sz="1700" b="1" dirty="0">
                <a:solidFill>
                  <a:schemeClr val="tx1"/>
                </a:solidFill>
                <a:latin typeface="Roboto" panose="02000000000000000000" pitchFamily="2" charset="0"/>
                <a:ea typeface="Roboto" panose="02000000000000000000" pitchFamily="2" charset="0"/>
              </a:rPr>
              <a:t> &amp; JCS network </a:t>
            </a:r>
            <a:r>
              <a:rPr lang="en-US" sz="1700" dirty="0">
                <a:solidFill>
                  <a:schemeClr val="tx1"/>
                </a:solidFill>
                <a:latin typeface="Roboto" panose="02000000000000000000" pitchFamily="2" charset="0"/>
                <a:ea typeface="Roboto" panose="02000000000000000000" pitchFamily="2" charset="0"/>
              </a:rPr>
              <a:t>to ensure real time and periodic review of D2D outreach and camp execution</a:t>
            </a:r>
            <a:endParaRPr lang="en-IN" sz="1700" dirty="0">
              <a:solidFill>
                <a:schemeClr val="tx1"/>
              </a:solidFill>
              <a:latin typeface="Roboto" panose="02000000000000000000" pitchFamily="2" charset="0"/>
              <a:ea typeface="Roboto" panose="02000000000000000000" pitchFamily="2" charset="0"/>
              <a:cs typeface="Roboto" panose="02000000000000000000" pitchFamily="2" charset="0"/>
            </a:endParaRPr>
          </a:p>
        </p:txBody>
      </p:sp>
      <p:sp>
        <p:nvSpPr>
          <p:cNvPr id="13" name="Rectangle: Rounded Corners 12">
            <a:extLst>
              <a:ext uri="{FF2B5EF4-FFF2-40B4-BE49-F238E27FC236}">
                <a16:creationId xmlns:a16="http://schemas.microsoft.com/office/drawing/2014/main" id="{9FD00DCD-669A-BFE2-CC8B-0CA268E2B2D1}"/>
              </a:ext>
            </a:extLst>
          </p:cNvPr>
          <p:cNvSpPr/>
          <p:nvPr/>
        </p:nvSpPr>
        <p:spPr>
          <a:xfrm>
            <a:off x="9510557" y="2828391"/>
            <a:ext cx="2520000" cy="603203"/>
          </a:xfrm>
          <a:prstGeom prst="roundRect">
            <a:avLst>
              <a:gd name="adj" fmla="val 35229"/>
            </a:avLst>
          </a:prstGeom>
          <a:gradFill>
            <a:gsLst>
              <a:gs pos="0">
                <a:srgbClr val="252525"/>
              </a:gs>
              <a:gs pos="100000">
                <a:srgbClr val="454546"/>
              </a:gs>
            </a:gsLst>
            <a:lin ang="21540000" scaled="0"/>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pic>
        <p:nvPicPr>
          <p:cNvPr id="26" name="Picture 25" descr="A picture containing design&#10;&#10;Description automatically generated">
            <a:extLst>
              <a:ext uri="{FF2B5EF4-FFF2-40B4-BE49-F238E27FC236}">
                <a16:creationId xmlns:a16="http://schemas.microsoft.com/office/drawing/2014/main" id="{8A01D023-59B6-5E23-5602-4C5B0E5384AC}"/>
              </a:ext>
            </a:extLst>
          </p:cNvPr>
          <p:cNvPicPr>
            <a:picLocks noChangeAspect="1"/>
          </p:cNvPicPr>
          <p:nvPr/>
        </p:nvPicPr>
        <p:blipFill>
          <a:blip r:embed="rId5">
            <a:extLst>
              <a:ext uri="{BEBA8EAE-BF5A-486C-A8C5-ECC9F3942E4B}">
                <a14:imgProps xmlns:a14="http://schemas.microsoft.com/office/drawing/2010/main">
                  <a14:imgLayer r:embed="rId6">
                    <a14:imgEffect>
                      <a14:brightnessContrast bright="100000"/>
                    </a14:imgEffect>
                  </a14:imgLayer>
                </a14:imgProps>
              </a:ext>
            </a:extLst>
          </a:blip>
          <a:stretch>
            <a:fillRect/>
          </a:stretch>
        </p:blipFill>
        <p:spPr>
          <a:xfrm>
            <a:off x="526298" y="2945326"/>
            <a:ext cx="360000" cy="360000"/>
          </a:xfrm>
          <a:prstGeom prst="rect">
            <a:avLst/>
          </a:prstGeom>
        </p:spPr>
      </p:pic>
      <p:sp>
        <p:nvSpPr>
          <p:cNvPr id="20" name="TextBox 19">
            <a:extLst>
              <a:ext uri="{FF2B5EF4-FFF2-40B4-BE49-F238E27FC236}">
                <a16:creationId xmlns:a16="http://schemas.microsoft.com/office/drawing/2014/main" id="{EFF03A98-C2A6-9856-72BE-D223EDCAAF3E}"/>
              </a:ext>
            </a:extLst>
          </p:cNvPr>
          <p:cNvSpPr txBox="1"/>
          <p:nvPr/>
        </p:nvSpPr>
        <p:spPr>
          <a:xfrm>
            <a:off x="928822" y="2945326"/>
            <a:ext cx="1407064" cy="369332"/>
          </a:xfrm>
          <a:prstGeom prst="rect">
            <a:avLst/>
          </a:prstGeom>
          <a:noFill/>
        </p:spPr>
        <p:txBody>
          <a:bodyPr wrap="square" rtlCol="0">
            <a:spAutoFit/>
          </a:bodyPr>
          <a:lstStyle/>
          <a:p>
            <a:r>
              <a:rPr lang="en-US" sz="1800" b="1" dirty="0">
                <a:solidFill>
                  <a:schemeClr val="bg1">
                    <a:lumMod val="95000"/>
                  </a:schemeClr>
                </a:solidFill>
                <a:effectLst/>
                <a:latin typeface="Montserrat" panose="00000500000000000000" pitchFamily="2" charset="0"/>
                <a:ea typeface="Roboto" panose="02000000000000000000" pitchFamily="2" charset="0"/>
              </a:rPr>
              <a:t>TRAINING</a:t>
            </a:r>
            <a:endParaRPr lang="en-US" b="1" dirty="0">
              <a:solidFill>
                <a:schemeClr val="bg1">
                  <a:lumMod val="95000"/>
                </a:schemeClr>
              </a:solidFill>
              <a:latin typeface="Montserrat" panose="00000500000000000000" pitchFamily="2" charset="0"/>
              <a:ea typeface="Roboto" panose="02000000000000000000" pitchFamily="2" charset="0"/>
            </a:endParaRPr>
          </a:p>
        </p:txBody>
      </p:sp>
      <p:sp>
        <p:nvSpPr>
          <p:cNvPr id="22" name="TextBox 21">
            <a:extLst>
              <a:ext uri="{FF2B5EF4-FFF2-40B4-BE49-F238E27FC236}">
                <a16:creationId xmlns:a16="http://schemas.microsoft.com/office/drawing/2014/main" id="{E6FEB274-4B1B-5E18-75BF-4D91C355271B}"/>
              </a:ext>
            </a:extLst>
          </p:cNvPr>
          <p:cNvSpPr txBox="1"/>
          <p:nvPr/>
        </p:nvSpPr>
        <p:spPr>
          <a:xfrm>
            <a:off x="7007082" y="2946079"/>
            <a:ext cx="1453180" cy="369332"/>
          </a:xfrm>
          <a:prstGeom prst="rect">
            <a:avLst/>
          </a:prstGeom>
          <a:noFill/>
        </p:spPr>
        <p:txBody>
          <a:bodyPr wrap="square" rtlCol="0">
            <a:spAutoFit/>
          </a:bodyPr>
          <a:lstStyle/>
          <a:p>
            <a:pPr algn="ctr"/>
            <a:r>
              <a:rPr lang="en-US" b="1" dirty="0">
                <a:solidFill>
                  <a:schemeClr val="bg1">
                    <a:lumMod val="95000"/>
                  </a:schemeClr>
                </a:solidFill>
                <a:latin typeface="Montserrat" panose="00000500000000000000" pitchFamily="2" charset="0"/>
                <a:ea typeface="Roboto" panose="02000000000000000000" pitchFamily="2" charset="0"/>
              </a:rPr>
              <a:t>CAMP</a:t>
            </a:r>
          </a:p>
        </p:txBody>
      </p:sp>
      <p:sp>
        <p:nvSpPr>
          <p:cNvPr id="23" name="TextBox 22">
            <a:extLst>
              <a:ext uri="{FF2B5EF4-FFF2-40B4-BE49-F238E27FC236}">
                <a16:creationId xmlns:a16="http://schemas.microsoft.com/office/drawing/2014/main" id="{CDAB4457-B344-0081-4410-1D6D99274ED8}"/>
              </a:ext>
            </a:extLst>
          </p:cNvPr>
          <p:cNvSpPr txBox="1"/>
          <p:nvPr/>
        </p:nvSpPr>
        <p:spPr>
          <a:xfrm>
            <a:off x="9959816" y="2974446"/>
            <a:ext cx="1951127" cy="369332"/>
          </a:xfrm>
          <a:prstGeom prst="rect">
            <a:avLst/>
          </a:prstGeom>
          <a:noFill/>
        </p:spPr>
        <p:txBody>
          <a:bodyPr wrap="square" rtlCol="0">
            <a:spAutoFit/>
          </a:bodyPr>
          <a:lstStyle/>
          <a:p>
            <a:pPr algn="ctr"/>
            <a:r>
              <a:rPr lang="en-US" b="1" dirty="0">
                <a:solidFill>
                  <a:schemeClr val="bg1">
                    <a:lumMod val="95000"/>
                  </a:schemeClr>
                </a:solidFill>
                <a:latin typeface="Montserrat" panose="00000500000000000000" pitchFamily="2" charset="0"/>
                <a:ea typeface="Roboto" panose="02000000000000000000" pitchFamily="2" charset="0"/>
              </a:rPr>
              <a:t>MONITORING</a:t>
            </a:r>
          </a:p>
        </p:txBody>
      </p:sp>
      <p:pic>
        <p:nvPicPr>
          <p:cNvPr id="9" name="Picture 8" descr="A grey building with many windows&#10;&#10;Description automatically generated with low confidence">
            <a:extLst>
              <a:ext uri="{FF2B5EF4-FFF2-40B4-BE49-F238E27FC236}">
                <a16:creationId xmlns:a16="http://schemas.microsoft.com/office/drawing/2014/main" id="{78E92C68-C877-A9D2-1683-9F58D01941D2}"/>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bright="100000"/>
                    </a14:imgEffect>
                  </a14:imgLayer>
                </a14:imgProps>
              </a:ext>
            </a:extLst>
          </a:blip>
          <a:stretch>
            <a:fillRect/>
          </a:stretch>
        </p:blipFill>
        <p:spPr>
          <a:xfrm>
            <a:off x="6871670" y="2950745"/>
            <a:ext cx="360000" cy="360000"/>
          </a:xfrm>
          <a:prstGeom prst="rect">
            <a:avLst/>
          </a:prstGeom>
        </p:spPr>
      </p:pic>
      <p:pic>
        <p:nvPicPr>
          <p:cNvPr id="11" name="Picture 10" descr="A picture containing screenshot, design, graphics&#10;&#10;Description automatically generated">
            <a:extLst>
              <a:ext uri="{FF2B5EF4-FFF2-40B4-BE49-F238E27FC236}">
                <a16:creationId xmlns:a16="http://schemas.microsoft.com/office/drawing/2014/main" id="{CABCBB69-100A-29C0-DFA3-179387191A2E}"/>
              </a:ext>
            </a:extLst>
          </p:cNvPr>
          <p:cNvPicPr>
            <a:picLocks noChangeAspect="1"/>
          </p:cNvPicPr>
          <p:nvPr/>
        </p:nvPicPr>
        <p:blipFill>
          <a:blip r:embed="rId9">
            <a:extLst>
              <a:ext uri="{BEBA8EAE-BF5A-486C-A8C5-ECC9F3942E4B}">
                <a14:imgProps xmlns:a14="http://schemas.microsoft.com/office/drawing/2010/main">
                  <a14:imgLayer r:embed="rId10">
                    <a14:imgEffect>
                      <a14:brightnessContrast bright="100000"/>
                    </a14:imgEffect>
                  </a14:imgLayer>
                </a14:imgProps>
              </a:ext>
            </a:extLst>
          </a:blip>
          <a:stretch>
            <a:fillRect/>
          </a:stretch>
        </p:blipFill>
        <p:spPr>
          <a:xfrm>
            <a:off x="9666876" y="2949992"/>
            <a:ext cx="360000" cy="360000"/>
          </a:xfrm>
          <a:prstGeom prst="rect">
            <a:avLst/>
          </a:prstGeom>
        </p:spPr>
      </p:pic>
      <p:sp>
        <p:nvSpPr>
          <p:cNvPr id="19" name="Oval 18">
            <a:extLst>
              <a:ext uri="{FF2B5EF4-FFF2-40B4-BE49-F238E27FC236}">
                <a16:creationId xmlns:a16="http://schemas.microsoft.com/office/drawing/2014/main" id="{A21EFE33-9B4A-D4AC-C884-8423A7BAC52A}"/>
              </a:ext>
            </a:extLst>
          </p:cNvPr>
          <p:cNvSpPr/>
          <p:nvPr/>
        </p:nvSpPr>
        <p:spPr>
          <a:xfrm>
            <a:off x="1184465" y="2122852"/>
            <a:ext cx="529971" cy="532415"/>
          </a:xfrm>
          <a:prstGeom prst="ellipse">
            <a:avLst/>
          </a:prstGeom>
          <a:solidFill>
            <a:schemeClr val="bg1"/>
          </a:solidFill>
          <a:ln w="19050">
            <a:solidFill>
              <a:srgbClr val="252525"/>
            </a:solidFill>
          </a:ln>
          <a:effectLst>
            <a:outerShdw blurRad="635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latin typeface="Montserrat Medium" panose="00000600000000000000" pitchFamily="2" charset="0"/>
              </a:rPr>
              <a:t>1</a:t>
            </a:r>
          </a:p>
        </p:txBody>
      </p:sp>
      <p:sp>
        <p:nvSpPr>
          <p:cNvPr id="24" name="Oval 23">
            <a:extLst>
              <a:ext uri="{FF2B5EF4-FFF2-40B4-BE49-F238E27FC236}">
                <a16:creationId xmlns:a16="http://schemas.microsoft.com/office/drawing/2014/main" id="{4898B1D8-5880-E496-FCA7-E065DE61015C}"/>
              </a:ext>
            </a:extLst>
          </p:cNvPr>
          <p:cNvSpPr/>
          <p:nvPr/>
        </p:nvSpPr>
        <p:spPr>
          <a:xfrm>
            <a:off x="4291501" y="2122852"/>
            <a:ext cx="529971" cy="532415"/>
          </a:xfrm>
          <a:prstGeom prst="ellipse">
            <a:avLst/>
          </a:prstGeom>
          <a:solidFill>
            <a:schemeClr val="bg1"/>
          </a:solidFill>
          <a:ln w="19050">
            <a:solidFill>
              <a:srgbClr val="252525"/>
            </a:solidFill>
          </a:ln>
          <a:effectLst>
            <a:outerShdw blurRad="635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latin typeface="Montserrat Medium" panose="00000600000000000000" pitchFamily="2" charset="0"/>
              </a:rPr>
              <a:t>2</a:t>
            </a:r>
          </a:p>
        </p:txBody>
      </p:sp>
      <p:sp>
        <p:nvSpPr>
          <p:cNvPr id="27" name="Oval 26">
            <a:extLst>
              <a:ext uri="{FF2B5EF4-FFF2-40B4-BE49-F238E27FC236}">
                <a16:creationId xmlns:a16="http://schemas.microsoft.com/office/drawing/2014/main" id="{13A94924-B4EF-0CB1-C599-39320FC4FA33}"/>
              </a:ext>
            </a:extLst>
          </p:cNvPr>
          <p:cNvSpPr/>
          <p:nvPr/>
        </p:nvSpPr>
        <p:spPr>
          <a:xfrm>
            <a:off x="7398537" y="2122852"/>
            <a:ext cx="529971" cy="532415"/>
          </a:xfrm>
          <a:prstGeom prst="ellipse">
            <a:avLst/>
          </a:prstGeom>
          <a:solidFill>
            <a:schemeClr val="bg1"/>
          </a:solidFill>
          <a:ln w="19050">
            <a:solidFill>
              <a:srgbClr val="252525"/>
            </a:solidFill>
          </a:ln>
          <a:effectLst>
            <a:outerShdw blurRad="635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latin typeface="Montserrat Medium" panose="00000600000000000000" pitchFamily="2" charset="0"/>
              </a:rPr>
              <a:t>3</a:t>
            </a:r>
          </a:p>
        </p:txBody>
      </p:sp>
      <p:sp>
        <p:nvSpPr>
          <p:cNvPr id="28" name="Oval 27">
            <a:extLst>
              <a:ext uri="{FF2B5EF4-FFF2-40B4-BE49-F238E27FC236}">
                <a16:creationId xmlns:a16="http://schemas.microsoft.com/office/drawing/2014/main" id="{4AC4246B-89E7-4708-D93A-0229894B2032}"/>
              </a:ext>
            </a:extLst>
          </p:cNvPr>
          <p:cNvSpPr/>
          <p:nvPr/>
        </p:nvSpPr>
        <p:spPr>
          <a:xfrm>
            <a:off x="10505572" y="2122852"/>
            <a:ext cx="529971" cy="532415"/>
          </a:xfrm>
          <a:prstGeom prst="ellipse">
            <a:avLst/>
          </a:prstGeom>
          <a:solidFill>
            <a:schemeClr val="bg1"/>
          </a:solidFill>
          <a:ln w="19050">
            <a:solidFill>
              <a:srgbClr val="252525"/>
            </a:solidFill>
          </a:ln>
          <a:effectLst>
            <a:outerShdw blurRad="635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latin typeface="Montserrat Medium" panose="00000600000000000000" pitchFamily="2" charset="0"/>
              </a:rPr>
              <a:t>4</a:t>
            </a:r>
          </a:p>
        </p:txBody>
      </p:sp>
      <p:sp>
        <p:nvSpPr>
          <p:cNvPr id="2" name="Rounded Rectangle 19">
            <a:extLst>
              <a:ext uri="{FF2B5EF4-FFF2-40B4-BE49-F238E27FC236}">
                <a16:creationId xmlns:a16="http://schemas.microsoft.com/office/drawing/2014/main" id="{FFB576B0-3E28-F26C-DAA3-39B69FF46F54}"/>
              </a:ext>
            </a:extLst>
          </p:cNvPr>
          <p:cNvSpPr/>
          <p:nvPr/>
        </p:nvSpPr>
        <p:spPr>
          <a:xfrm>
            <a:off x="1347537" y="1070862"/>
            <a:ext cx="9460976" cy="708645"/>
          </a:xfrm>
          <a:prstGeom prst="roundRect">
            <a:avLst/>
          </a:prstGeom>
          <a:gradFill>
            <a:gsLst>
              <a:gs pos="0">
                <a:srgbClr val="49A54E">
                  <a:alpha val="40000"/>
                </a:srgbClr>
              </a:gs>
              <a:gs pos="51000">
                <a:srgbClr val="49A54E">
                  <a:alpha val="34902"/>
                </a:srgbClr>
              </a:gs>
              <a:gs pos="33000">
                <a:srgbClr val="49A54E">
                  <a:alpha val="34902"/>
                </a:srgbClr>
              </a:gs>
              <a:gs pos="67000">
                <a:srgbClr val="49A54E">
                  <a:alpha val="34902"/>
                </a:srgbClr>
              </a:gs>
              <a:gs pos="100000">
                <a:srgbClr val="49A54E">
                  <a:alpha val="29804"/>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85BC1A1-34E0-4494-E533-508A19A46737}"/>
              </a:ext>
            </a:extLst>
          </p:cNvPr>
          <p:cNvSpPr txBox="1"/>
          <p:nvPr/>
        </p:nvSpPr>
        <p:spPr>
          <a:xfrm>
            <a:off x="1034154" y="1194352"/>
            <a:ext cx="10091758" cy="461665"/>
          </a:xfrm>
          <a:prstGeom prst="rect">
            <a:avLst/>
          </a:prstGeom>
          <a:noFill/>
        </p:spPr>
        <p:txBody>
          <a:bodyPr wrap="square" rtlCol="0">
            <a:spAutoFit/>
          </a:bodyPr>
          <a:lstStyle/>
          <a:p>
            <a:pPr algn="ctr"/>
            <a:r>
              <a:rPr lang="en-IN" sz="2400" b="1" dirty="0">
                <a:solidFill>
                  <a:srgbClr val="252525"/>
                </a:solidFill>
                <a:latin typeface="Montserrat" panose="00000500000000000000" pitchFamily="2" charset="0"/>
              </a:rPr>
              <a:t>IN EVERY GRAM/WARD SACHIVALAYAM</a:t>
            </a:r>
          </a:p>
        </p:txBody>
      </p:sp>
    </p:spTree>
    <p:extLst>
      <p:ext uri="{BB962C8B-B14F-4D97-AF65-F5344CB8AC3E}">
        <p14:creationId xmlns:p14="http://schemas.microsoft.com/office/powerpoint/2010/main" val="1078245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9857E59-836B-070C-F0E4-6DAEB4CA2AA6}"/>
              </a:ext>
            </a:extLst>
          </p:cNvPr>
          <p:cNvSpPr>
            <a:spLocks noGrp="1"/>
          </p:cNvSpPr>
          <p:nvPr>
            <p:ph type="body" idx="1"/>
          </p:nvPr>
        </p:nvSpPr>
        <p:spPr/>
        <p:txBody>
          <a:bodyPr/>
          <a:lstStyle/>
          <a:p>
            <a:r>
              <a:rPr lang="en-IN" dirty="0"/>
              <a:t>Proposal</a:t>
            </a:r>
          </a:p>
        </p:txBody>
      </p:sp>
      <p:sp>
        <p:nvSpPr>
          <p:cNvPr id="3" name="TextBox 2">
            <a:extLst>
              <a:ext uri="{FF2B5EF4-FFF2-40B4-BE49-F238E27FC236}">
                <a16:creationId xmlns:a16="http://schemas.microsoft.com/office/drawing/2014/main" id="{E7EFD8B1-0296-0657-F764-4486FC0C3502}"/>
              </a:ext>
            </a:extLst>
          </p:cNvPr>
          <p:cNvSpPr txBox="1"/>
          <p:nvPr/>
        </p:nvSpPr>
        <p:spPr>
          <a:xfrm>
            <a:off x="1203960" y="1121603"/>
            <a:ext cx="9784079" cy="5078313"/>
          </a:xfrm>
          <a:prstGeom prst="rect">
            <a:avLst/>
          </a:prstGeom>
          <a:noFill/>
        </p:spPr>
        <p:txBody>
          <a:bodyPr wrap="square" lIns="91440" tIns="45720" rIns="91440" bIns="45720" rtlCol="0" anchor="t">
            <a:spAutoFit/>
          </a:bodyPr>
          <a:lstStyle/>
          <a:p>
            <a:pPr marL="457200" indent="-457200" algn="ctr">
              <a:buFont typeface="+mj-lt"/>
              <a:buAutoNum type="arabicPeriod"/>
            </a:pPr>
            <a:r>
              <a:rPr lang="en-IN" dirty="0">
                <a:latin typeface="Poppins Medium"/>
                <a:cs typeface="Poppins Medium"/>
              </a:rPr>
              <a:t>Key Mandal Officials shall visit each secretariat</a:t>
            </a:r>
          </a:p>
          <a:p>
            <a:pPr marL="457200" indent="-457200" algn="ctr">
              <a:buFont typeface="+mj-lt"/>
              <a:buAutoNum type="arabicPeriod"/>
            </a:pPr>
            <a:endParaRPr lang="en-IN" dirty="0">
              <a:latin typeface="Poppins Medium"/>
              <a:cs typeface="Poppins Medium"/>
            </a:endParaRPr>
          </a:p>
          <a:p>
            <a:pPr marL="457200" indent="-457200" algn="ctr">
              <a:buFont typeface="+mj-lt"/>
              <a:buAutoNum type="arabicPeriod"/>
            </a:pPr>
            <a:r>
              <a:rPr lang="en-IN" dirty="0">
                <a:latin typeface="Poppins Medium"/>
                <a:cs typeface="Poppins Medium"/>
              </a:rPr>
              <a:t>Awareness shall be created about the visit of mandal officials by the volunteers to each household</a:t>
            </a:r>
          </a:p>
          <a:p>
            <a:pPr marL="457200" indent="-457200" algn="ctr">
              <a:buFont typeface="+mj-lt"/>
              <a:buAutoNum type="arabicPeriod"/>
            </a:pPr>
            <a:endParaRPr lang="en-IN" dirty="0">
              <a:latin typeface="Poppins Medium"/>
              <a:cs typeface="Poppins Medium"/>
            </a:endParaRPr>
          </a:p>
          <a:p>
            <a:pPr marL="457200" indent="-457200" algn="ctr">
              <a:buFont typeface="+mj-lt"/>
              <a:buAutoNum type="arabicPeriod"/>
            </a:pPr>
            <a:r>
              <a:rPr lang="en-IN" dirty="0">
                <a:latin typeface="Poppins Medium"/>
                <a:cs typeface="Poppins Medium"/>
              </a:rPr>
              <a:t>Volunteers to interact with each household and collect service requests if any</a:t>
            </a:r>
          </a:p>
          <a:p>
            <a:pPr marL="457200" indent="-457200" algn="ctr">
              <a:buFont typeface="+mj-lt"/>
              <a:buAutoNum type="arabicPeriod"/>
            </a:pPr>
            <a:endParaRPr lang="en-IN" dirty="0">
              <a:latin typeface="Poppins Medium"/>
              <a:cs typeface="Poppins Medium"/>
            </a:endParaRPr>
          </a:p>
          <a:p>
            <a:pPr marL="457200" indent="-457200" algn="ctr">
              <a:buFont typeface="+mj-lt"/>
              <a:buAutoNum type="arabicPeriod"/>
            </a:pPr>
            <a:r>
              <a:rPr lang="en-IN" dirty="0">
                <a:latin typeface="Poppins Medium"/>
                <a:cs typeface="Poppins Medium"/>
              </a:rPr>
              <a:t>All such service requests shall be updated in the secretariats in the form of service requests, prior to the visit of officials</a:t>
            </a:r>
          </a:p>
          <a:p>
            <a:pPr marL="457200" indent="-457200" algn="ctr">
              <a:buFont typeface="+mj-lt"/>
              <a:buAutoNum type="arabicPeriod"/>
            </a:pPr>
            <a:endParaRPr lang="en-IN" dirty="0">
              <a:latin typeface="Poppins Medium"/>
              <a:cs typeface="Poppins Medium"/>
            </a:endParaRPr>
          </a:p>
          <a:p>
            <a:pPr marL="457200" indent="-457200" algn="ctr">
              <a:buFont typeface="+mj-lt"/>
              <a:buAutoNum type="arabicPeriod"/>
            </a:pPr>
            <a:r>
              <a:rPr lang="en-IN" dirty="0">
                <a:latin typeface="Poppins Medium"/>
                <a:cs typeface="Poppins Medium"/>
              </a:rPr>
              <a:t>Awareness activities to begin at least 7 days prior to visit of official</a:t>
            </a:r>
          </a:p>
          <a:p>
            <a:pPr marL="457200" indent="-457200" algn="ctr">
              <a:buFont typeface="+mj-lt"/>
              <a:buAutoNum type="arabicPeriod"/>
            </a:pPr>
            <a:endParaRPr lang="en-IN" dirty="0">
              <a:latin typeface="Poppins Medium"/>
              <a:cs typeface="Poppins Medium"/>
            </a:endParaRPr>
          </a:p>
          <a:p>
            <a:pPr marL="457200" indent="-457200" algn="ctr">
              <a:buFont typeface="+mj-lt"/>
              <a:buAutoNum type="arabicPeriod"/>
            </a:pPr>
            <a:r>
              <a:rPr lang="en-IN" dirty="0">
                <a:latin typeface="Poppins Medium"/>
                <a:cs typeface="Poppins Medium"/>
              </a:rPr>
              <a:t>JKC related – Grievances raised and redressed (from 9</a:t>
            </a:r>
            <a:r>
              <a:rPr lang="en-IN" baseline="30000" dirty="0">
                <a:latin typeface="Poppins Medium"/>
                <a:cs typeface="Poppins Medium"/>
              </a:rPr>
              <a:t>th</a:t>
            </a:r>
            <a:r>
              <a:rPr lang="en-IN" dirty="0">
                <a:latin typeface="Poppins Medium"/>
                <a:cs typeface="Poppins Medium"/>
              </a:rPr>
              <a:t> May) – Concerned Secretariat staff shall visit the house and explain the redressal done</a:t>
            </a:r>
            <a:br>
              <a:rPr lang="en-IN" dirty="0">
                <a:latin typeface="Poppins Medium"/>
                <a:cs typeface="Poppins Medium"/>
              </a:rPr>
            </a:br>
            <a:endParaRPr lang="en-IN" dirty="0">
              <a:latin typeface="Poppins Medium"/>
              <a:cs typeface="Poppins Medium"/>
            </a:endParaRPr>
          </a:p>
          <a:p>
            <a:pPr marL="457200" indent="-457200" algn="ctr">
              <a:buFont typeface="+mj-lt"/>
              <a:buAutoNum type="arabicPeriod"/>
            </a:pPr>
            <a:r>
              <a:rPr lang="en-IN" dirty="0">
                <a:latin typeface="Poppins Medium"/>
                <a:cs typeface="Poppins Medium"/>
              </a:rPr>
              <a:t>Efforts shall be made to clear majority of the enquiries and requests prior to the camp so that appropriate authorities can approve the requests and issue documents on the same day</a:t>
            </a:r>
          </a:p>
        </p:txBody>
      </p:sp>
    </p:spTree>
    <p:extLst>
      <p:ext uri="{BB962C8B-B14F-4D97-AF65-F5344CB8AC3E}">
        <p14:creationId xmlns:p14="http://schemas.microsoft.com/office/powerpoint/2010/main" val="30133557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9D9EF21-2BAE-F9CC-6516-24C8138A4CD6}"/>
              </a:ext>
            </a:extLst>
          </p:cNvPr>
          <p:cNvSpPr>
            <a:spLocks noGrp="1"/>
          </p:cNvSpPr>
          <p:nvPr>
            <p:ph type="body" idx="1"/>
          </p:nvPr>
        </p:nvSpPr>
        <p:spPr/>
        <p:txBody>
          <a:bodyPr/>
          <a:lstStyle/>
          <a:p>
            <a:r>
              <a:rPr lang="en-IN" dirty="0"/>
              <a:t>Scheduling</a:t>
            </a:r>
          </a:p>
        </p:txBody>
      </p:sp>
      <p:sp>
        <p:nvSpPr>
          <p:cNvPr id="3" name="Google Shape;1209;p2">
            <a:extLst>
              <a:ext uri="{FF2B5EF4-FFF2-40B4-BE49-F238E27FC236}">
                <a16:creationId xmlns:a16="http://schemas.microsoft.com/office/drawing/2014/main" id="{FF2619B0-BC77-14A0-34B0-A39520989E2E}"/>
              </a:ext>
            </a:extLst>
          </p:cNvPr>
          <p:cNvSpPr/>
          <p:nvPr/>
        </p:nvSpPr>
        <p:spPr>
          <a:xfrm>
            <a:off x="6408401" y="2507562"/>
            <a:ext cx="1142146" cy="295096"/>
          </a:xfrm>
          <a:prstGeom prst="rect">
            <a:avLst/>
          </a:prstGeom>
          <a:solidFill>
            <a:schemeClr val="bg2">
              <a:lumMod val="5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400" b="0" i="0" u="none" strike="noStrike" kern="1200" cap="none" spc="0" normalizeH="0" baseline="0" noProof="0" dirty="0">
                <a:ln>
                  <a:noFill/>
                </a:ln>
                <a:solidFill>
                  <a:srgbClr val="FFFFFF"/>
                </a:solidFill>
                <a:effectLst/>
                <a:uLnTx/>
                <a:uFillTx/>
                <a:latin typeface="Poppins Medium"/>
                <a:ea typeface="+mn-ea"/>
                <a:cs typeface="Poppins Medium"/>
                <a:sym typeface="Arial"/>
              </a:rPr>
              <a:t>Time</a:t>
            </a: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4" name="TextBox 3">
            <a:extLst>
              <a:ext uri="{FF2B5EF4-FFF2-40B4-BE49-F238E27FC236}">
                <a16:creationId xmlns:a16="http://schemas.microsoft.com/office/drawing/2014/main" id="{4FB72BDE-696C-FFF8-C2AE-F6EC63355FEB}"/>
              </a:ext>
            </a:extLst>
          </p:cNvPr>
          <p:cNvSpPr txBox="1"/>
          <p:nvPr/>
        </p:nvSpPr>
        <p:spPr>
          <a:xfrm>
            <a:off x="7622157" y="2483624"/>
            <a:ext cx="4215378" cy="461665"/>
          </a:xfrm>
          <a:prstGeom prst="rect">
            <a:avLst/>
          </a:prstGeom>
          <a:noFill/>
        </p:spPr>
        <p:txBody>
          <a:bodyPr wrap="square" lIns="91440" tIns="45720" rIns="91440" bIns="45720" rtlCol="0" anchor="t">
            <a:spAutoFit/>
          </a:bodyPr>
          <a:lstStyle/>
          <a:p>
            <a:pPr algn="ctr"/>
            <a:r>
              <a:rPr lang="en-IN" sz="1200" dirty="0">
                <a:latin typeface="Poppins Medium"/>
                <a:cs typeface="Poppins Medium"/>
              </a:rPr>
              <a:t>Program to be completed within 4 weeks</a:t>
            </a:r>
          </a:p>
          <a:p>
            <a:pPr algn="ctr"/>
            <a:r>
              <a:rPr lang="en-IN" sz="1200" dirty="0">
                <a:latin typeface="Poppins Medium"/>
                <a:cs typeface="Poppins Medium"/>
              </a:rPr>
              <a:t>Officials shall schedule camps </a:t>
            </a:r>
            <a:r>
              <a:rPr lang="en-IN" sz="1200" b="1" dirty="0">
                <a:latin typeface="Poppins Medium"/>
                <a:cs typeface="Poppins Medium"/>
              </a:rPr>
              <a:t>alternate days only</a:t>
            </a:r>
          </a:p>
        </p:txBody>
      </p:sp>
      <p:sp>
        <p:nvSpPr>
          <p:cNvPr id="5" name="Google Shape;1209;p2">
            <a:extLst>
              <a:ext uri="{FF2B5EF4-FFF2-40B4-BE49-F238E27FC236}">
                <a16:creationId xmlns:a16="http://schemas.microsoft.com/office/drawing/2014/main" id="{4CD0D000-20B3-3302-2CF1-48DB5D379E16}"/>
              </a:ext>
            </a:extLst>
          </p:cNvPr>
          <p:cNvSpPr/>
          <p:nvPr/>
        </p:nvSpPr>
        <p:spPr>
          <a:xfrm>
            <a:off x="6408401" y="1250548"/>
            <a:ext cx="1142146" cy="295096"/>
          </a:xfrm>
          <a:prstGeom prst="rect">
            <a:avLst/>
          </a:prstGeom>
          <a:solidFill>
            <a:schemeClr val="accent3">
              <a:lumMod val="5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400" b="0" i="0" u="none" strike="noStrike" kern="1200" cap="none" spc="0" normalizeH="0" baseline="0" noProof="0" dirty="0">
                <a:ln>
                  <a:noFill/>
                </a:ln>
                <a:solidFill>
                  <a:srgbClr val="FFFFFF"/>
                </a:solidFill>
                <a:effectLst/>
                <a:uLnTx/>
                <a:uFillTx/>
                <a:latin typeface="Poppins Medium"/>
                <a:ea typeface="+mn-ea"/>
                <a:cs typeface="Poppins Medium"/>
                <a:sym typeface="Arial"/>
              </a:rPr>
              <a:t>Rural</a:t>
            </a: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6" name="TextBox 5">
            <a:extLst>
              <a:ext uri="{FF2B5EF4-FFF2-40B4-BE49-F238E27FC236}">
                <a16:creationId xmlns:a16="http://schemas.microsoft.com/office/drawing/2014/main" id="{C32594BB-1662-F1C1-CAF2-23A55D59AEE1}"/>
              </a:ext>
            </a:extLst>
          </p:cNvPr>
          <p:cNvSpPr txBox="1"/>
          <p:nvPr/>
        </p:nvSpPr>
        <p:spPr>
          <a:xfrm>
            <a:off x="7622156" y="1246384"/>
            <a:ext cx="4215381" cy="461665"/>
          </a:xfrm>
          <a:prstGeom prst="rect">
            <a:avLst/>
          </a:prstGeom>
          <a:noFill/>
        </p:spPr>
        <p:txBody>
          <a:bodyPr wrap="square" lIns="91440" tIns="45720" rIns="91440" bIns="45720" rtlCol="0" anchor="t">
            <a:spAutoFit/>
          </a:bodyPr>
          <a:lstStyle/>
          <a:p>
            <a:pPr algn="ctr"/>
            <a:r>
              <a:rPr lang="en-IN" sz="1200" dirty="0">
                <a:latin typeface="Poppins Medium"/>
                <a:cs typeface="Poppins Medium"/>
              </a:rPr>
              <a:t>1 secretariat per day visit per team</a:t>
            </a:r>
          </a:p>
          <a:p>
            <a:pPr algn="ctr"/>
            <a:r>
              <a:rPr lang="en-IN" sz="1200" b="1" u="sng" dirty="0">
                <a:latin typeface="Poppins Medium"/>
                <a:cs typeface="Poppins Medium"/>
              </a:rPr>
              <a:t>Alternate day scheduling only</a:t>
            </a:r>
          </a:p>
        </p:txBody>
      </p:sp>
      <p:sp>
        <p:nvSpPr>
          <p:cNvPr id="7" name="Google Shape;1209;p2">
            <a:extLst>
              <a:ext uri="{FF2B5EF4-FFF2-40B4-BE49-F238E27FC236}">
                <a16:creationId xmlns:a16="http://schemas.microsoft.com/office/drawing/2014/main" id="{3AD27CB4-123A-CFDA-0C1E-939F3C960E0F}"/>
              </a:ext>
            </a:extLst>
          </p:cNvPr>
          <p:cNvSpPr/>
          <p:nvPr/>
        </p:nvSpPr>
        <p:spPr>
          <a:xfrm>
            <a:off x="8159048" y="822028"/>
            <a:ext cx="1533795" cy="295096"/>
          </a:xfrm>
          <a:prstGeom prst="rect">
            <a:avLst/>
          </a:prstGeom>
          <a:solidFill>
            <a:schemeClr val="accent3">
              <a:lumMod val="5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400" b="0" i="0" u="none" strike="noStrike" kern="1200" cap="none" spc="0" normalizeH="0" baseline="0" noProof="0" dirty="0">
                <a:ln>
                  <a:noFill/>
                </a:ln>
                <a:solidFill>
                  <a:srgbClr val="FFFFFF"/>
                </a:solidFill>
                <a:effectLst/>
                <a:uLnTx/>
                <a:uFillTx/>
                <a:latin typeface="Poppins Medium"/>
                <a:ea typeface="+mn-ea"/>
                <a:cs typeface="Poppins Medium"/>
                <a:sym typeface="Arial"/>
              </a:rPr>
              <a:t>Clustering</a:t>
            </a: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8" name="Google Shape;1209;p2">
            <a:extLst>
              <a:ext uri="{FF2B5EF4-FFF2-40B4-BE49-F238E27FC236}">
                <a16:creationId xmlns:a16="http://schemas.microsoft.com/office/drawing/2014/main" id="{1528009E-013E-E665-75E5-528ADC25F8AA}"/>
              </a:ext>
            </a:extLst>
          </p:cNvPr>
          <p:cNvSpPr/>
          <p:nvPr/>
        </p:nvSpPr>
        <p:spPr>
          <a:xfrm>
            <a:off x="6421312" y="1851950"/>
            <a:ext cx="1142146" cy="295096"/>
          </a:xfrm>
          <a:prstGeom prst="rect">
            <a:avLst/>
          </a:prstGeom>
          <a:solidFill>
            <a:schemeClr val="accent3">
              <a:lumMod val="50000"/>
            </a:schemeClr>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1400" b="0" i="0" u="none" strike="noStrike" kern="1200" cap="none" spc="0" normalizeH="0" baseline="0" noProof="0" dirty="0">
                <a:ln>
                  <a:noFill/>
                </a:ln>
                <a:solidFill>
                  <a:srgbClr val="FFFFFF"/>
                </a:solidFill>
                <a:effectLst/>
                <a:uLnTx/>
                <a:uFillTx/>
                <a:latin typeface="Poppins Medium"/>
                <a:ea typeface="+mn-ea"/>
                <a:cs typeface="Poppins Medium"/>
                <a:sym typeface="Arial"/>
              </a:rPr>
              <a:t>ULB</a:t>
            </a:r>
            <a:endParaRPr kumimoji="0" lang="en-US"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9" name="TextBox 8">
            <a:extLst>
              <a:ext uri="{FF2B5EF4-FFF2-40B4-BE49-F238E27FC236}">
                <a16:creationId xmlns:a16="http://schemas.microsoft.com/office/drawing/2014/main" id="{629E4223-C32A-69F7-8DF3-4CC8E5A97D7A}"/>
              </a:ext>
            </a:extLst>
          </p:cNvPr>
          <p:cNvSpPr txBox="1"/>
          <p:nvPr/>
        </p:nvSpPr>
        <p:spPr>
          <a:xfrm>
            <a:off x="7635067" y="1847786"/>
            <a:ext cx="4379975" cy="461665"/>
          </a:xfrm>
          <a:prstGeom prst="rect">
            <a:avLst/>
          </a:prstGeom>
          <a:noFill/>
        </p:spPr>
        <p:txBody>
          <a:bodyPr wrap="square" lIns="91440" tIns="45720" rIns="91440" bIns="45720" rtlCol="0" anchor="t">
            <a:spAutoFit/>
          </a:bodyPr>
          <a:lstStyle/>
          <a:p>
            <a:pPr algn="ctr"/>
            <a:r>
              <a:rPr lang="en-IN" sz="1200" dirty="0" err="1">
                <a:latin typeface="Poppins Medium"/>
                <a:cs typeface="Poppins Medium"/>
              </a:rPr>
              <a:t>Upto</a:t>
            </a:r>
            <a:r>
              <a:rPr lang="en-IN" sz="1200" dirty="0">
                <a:latin typeface="Poppins Medium"/>
                <a:cs typeface="Poppins Medium"/>
              </a:rPr>
              <a:t> 5 secretariats in a cluster – Completion of the activity within the 4 week time frame only</a:t>
            </a:r>
            <a:endParaRPr lang="en-IN" sz="1200" b="1" u="sng" dirty="0">
              <a:latin typeface="Poppins Medium"/>
              <a:cs typeface="Poppins Medium"/>
            </a:endParaRPr>
          </a:p>
        </p:txBody>
      </p:sp>
      <p:sp>
        <p:nvSpPr>
          <p:cNvPr id="10" name="TextBox 9">
            <a:extLst>
              <a:ext uri="{FF2B5EF4-FFF2-40B4-BE49-F238E27FC236}">
                <a16:creationId xmlns:a16="http://schemas.microsoft.com/office/drawing/2014/main" id="{947311FA-F98B-13CD-6E2D-B02EBEDA3DE5}"/>
              </a:ext>
            </a:extLst>
          </p:cNvPr>
          <p:cNvSpPr txBox="1"/>
          <p:nvPr/>
        </p:nvSpPr>
        <p:spPr>
          <a:xfrm>
            <a:off x="6329805" y="3085026"/>
            <a:ext cx="5507730" cy="276999"/>
          </a:xfrm>
          <a:prstGeom prst="rect">
            <a:avLst/>
          </a:prstGeom>
          <a:noFill/>
        </p:spPr>
        <p:txBody>
          <a:bodyPr wrap="square" lIns="91440" tIns="45720" rIns="91440" bIns="45720" rtlCol="0" anchor="t">
            <a:spAutoFit/>
          </a:bodyPr>
          <a:lstStyle/>
          <a:p>
            <a:pPr algn="ctr"/>
            <a:r>
              <a:rPr lang="en-IN" sz="1200" dirty="0">
                <a:latin typeface="Poppins Medium"/>
                <a:cs typeface="Poppins Medium"/>
              </a:rPr>
              <a:t>All scheduling activity to be completed by Saturday i.e., 17-06 end</a:t>
            </a:r>
            <a:endParaRPr lang="en-IN" sz="1200" b="1" dirty="0">
              <a:latin typeface="Poppins Medium"/>
              <a:cs typeface="Poppins Medium"/>
            </a:endParaRPr>
          </a:p>
        </p:txBody>
      </p:sp>
      <p:sp>
        <p:nvSpPr>
          <p:cNvPr id="11" name="TextBox 10">
            <a:extLst>
              <a:ext uri="{FF2B5EF4-FFF2-40B4-BE49-F238E27FC236}">
                <a16:creationId xmlns:a16="http://schemas.microsoft.com/office/drawing/2014/main" id="{75A073D2-E4D8-509B-7E84-E77129A88C7E}"/>
              </a:ext>
            </a:extLst>
          </p:cNvPr>
          <p:cNvSpPr txBox="1"/>
          <p:nvPr/>
        </p:nvSpPr>
        <p:spPr>
          <a:xfrm>
            <a:off x="6421312" y="3600094"/>
            <a:ext cx="5507730" cy="830997"/>
          </a:xfrm>
          <a:prstGeom prst="rect">
            <a:avLst/>
          </a:prstGeom>
          <a:noFill/>
        </p:spPr>
        <p:txBody>
          <a:bodyPr wrap="square" lIns="91440" tIns="45720" rIns="91440" bIns="45720" rtlCol="0" anchor="t">
            <a:spAutoFit/>
          </a:bodyPr>
          <a:lstStyle/>
          <a:p>
            <a:pPr algn="ctr"/>
            <a:r>
              <a:rPr lang="en-IN" sz="1200" dirty="0">
                <a:latin typeface="Poppins Medium"/>
                <a:cs typeface="Poppins Medium"/>
              </a:rPr>
              <a:t>Sequence of activities are linked to this</a:t>
            </a:r>
          </a:p>
          <a:p>
            <a:pPr algn="ctr"/>
            <a:endParaRPr lang="en-IN" sz="1200" b="1" dirty="0">
              <a:latin typeface="Poppins Medium"/>
              <a:cs typeface="Poppins Medium"/>
            </a:endParaRPr>
          </a:p>
          <a:p>
            <a:pPr algn="ctr"/>
            <a:r>
              <a:rPr lang="en-IN" sz="1200" b="1" dirty="0">
                <a:latin typeface="Poppins Medium"/>
                <a:cs typeface="Poppins Medium"/>
              </a:rPr>
              <a:t>Training by MLO’s to Volunteers</a:t>
            </a:r>
          </a:p>
          <a:p>
            <a:pPr algn="ctr"/>
            <a:r>
              <a:rPr lang="en-IN" sz="1200" b="1" dirty="0">
                <a:latin typeface="Poppins Medium"/>
                <a:cs typeface="Poppins Medium"/>
              </a:rPr>
              <a:t>Propagation of messages to the Citizens</a:t>
            </a:r>
          </a:p>
        </p:txBody>
      </p:sp>
      <p:sp>
        <p:nvSpPr>
          <p:cNvPr id="12" name="Google Shape;1209;p2">
            <a:extLst>
              <a:ext uri="{FF2B5EF4-FFF2-40B4-BE49-F238E27FC236}">
                <a16:creationId xmlns:a16="http://schemas.microsoft.com/office/drawing/2014/main" id="{690A170A-9504-B639-C745-3D42CE4A6F7F}"/>
              </a:ext>
            </a:extLst>
          </p:cNvPr>
          <p:cNvSpPr/>
          <p:nvPr/>
        </p:nvSpPr>
        <p:spPr>
          <a:xfrm>
            <a:off x="424368" y="851255"/>
            <a:ext cx="1804608" cy="535492"/>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IN" sz="2000" b="0" i="0" u="none" strike="noStrike" kern="1200" cap="none" spc="0" normalizeH="0" baseline="0" noProof="0" dirty="0">
                <a:ln>
                  <a:noFill/>
                </a:ln>
                <a:solidFill>
                  <a:srgbClr val="FFFFFF"/>
                </a:solidFill>
                <a:effectLst/>
                <a:uLnTx/>
                <a:uFillTx/>
                <a:latin typeface="Poppins Medium" panose="00000600000000000000" pitchFamily="2" charset="0"/>
                <a:ea typeface="Arial"/>
                <a:cs typeface="Poppins Medium" panose="00000600000000000000" pitchFamily="2" charset="0"/>
              </a:rPr>
              <a:t>15-06-2023</a:t>
            </a:r>
          </a:p>
        </p:txBody>
      </p:sp>
      <p:sp>
        <p:nvSpPr>
          <p:cNvPr id="13" name="Google Shape;1209;p2">
            <a:extLst>
              <a:ext uri="{FF2B5EF4-FFF2-40B4-BE49-F238E27FC236}">
                <a16:creationId xmlns:a16="http://schemas.microsoft.com/office/drawing/2014/main" id="{F697396A-147C-37B4-76AC-7C4A77563D29}"/>
              </a:ext>
            </a:extLst>
          </p:cNvPr>
          <p:cNvSpPr/>
          <p:nvPr/>
        </p:nvSpPr>
        <p:spPr>
          <a:xfrm>
            <a:off x="432433" y="1710715"/>
            <a:ext cx="1804608" cy="535492"/>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IN" sz="2000" b="0" i="0" u="none" strike="noStrike" kern="1200" cap="none" spc="0" normalizeH="0" baseline="0" noProof="0" dirty="0">
                <a:ln>
                  <a:noFill/>
                </a:ln>
                <a:solidFill>
                  <a:srgbClr val="FFFFFF"/>
                </a:solidFill>
                <a:effectLst/>
                <a:uLnTx/>
                <a:uFillTx/>
                <a:latin typeface="Poppins Medium" panose="00000600000000000000" pitchFamily="2" charset="0"/>
                <a:ea typeface="Arial"/>
                <a:cs typeface="Poppins Medium" panose="00000600000000000000" pitchFamily="2" charset="0"/>
              </a:rPr>
              <a:t>16-06-2023</a:t>
            </a:r>
          </a:p>
        </p:txBody>
      </p:sp>
      <p:sp>
        <p:nvSpPr>
          <p:cNvPr id="14" name="Google Shape;1209;p2">
            <a:extLst>
              <a:ext uri="{FF2B5EF4-FFF2-40B4-BE49-F238E27FC236}">
                <a16:creationId xmlns:a16="http://schemas.microsoft.com/office/drawing/2014/main" id="{B65EC17A-1B9F-ECA5-BCDE-C2CD8A45D042}"/>
              </a:ext>
            </a:extLst>
          </p:cNvPr>
          <p:cNvSpPr/>
          <p:nvPr/>
        </p:nvSpPr>
        <p:spPr>
          <a:xfrm>
            <a:off x="432433" y="2849073"/>
            <a:ext cx="1804608" cy="535492"/>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IN" sz="2000" b="0" i="0" u="none" strike="noStrike" kern="1200" cap="none" spc="0" normalizeH="0" baseline="0" noProof="0" dirty="0">
                <a:ln>
                  <a:noFill/>
                </a:ln>
                <a:solidFill>
                  <a:srgbClr val="FFFFFF"/>
                </a:solidFill>
                <a:effectLst/>
                <a:uLnTx/>
                <a:uFillTx/>
                <a:latin typeface="Poppins Medium" panose="00000600000000000000" pitchFamily="2" charset="0"/>
                <a:ea typeface="Arial"/>
                <a:cs typeface="Poppins Medium" panose="00000600000000000000" pitchFamily="2" charset="0"/>
              </a:rPr>
              <a:t>17-06-2023</a:t>
            </a:r>
          </a:p>
        </p:txBody>
      </p:sp>
      <p:sp>
        <p:nvSpPr>
          <p:cNvPr id="15" name="Google Shape;1209;p2">
            <a:extLst>
              <a:ext uri="{FF2B5EF4-FFF2-40B4-BE49-F238E27FC236}">
                <a16:creationId xmlns:a16="http://schemas.microsoft.com/office/drawing/2014/main" id="{72FE9325-FA92-C7F3-EEE8-76592755E158}"/>
              </a:ext>
            </a:extLst>
          </p:cNvPr>
          <p:cNvSpPr/>
          <p:nvPr/>
        </p:nvSpPr>
        <p:spPr>
          <a:xfrm>
            <a:off x="432433" y="3685960"/>
            <a:ext cx="1804608" cy="535492"/>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IN" b="0" i="0" u="none" strike="noStrike" kern="1200" cap="none" spc="0" normalizeH="0" baseline="0" noProof="0" dirty="0">
                <a:ln>
                  <a:noFill/>
                </a:ln>
                <a:solidFill>
                  <a:srgbClr val="FFFFFF"/>
                </a:solidFill>
                <a:effectLst/>
                <a:uLnTx/>
                <a:uFillTx/>
                <a:latin typeface="Poppins Medium" panose="00000600000000000000" pitchFamily="2" charset="0"/>
                <a:ea typeface="Arial"/>
                <a:cs typeface="Poppins Medium" panose="00000600000000000000" pitchFamily="2" charset="0"/>
              </a:rPr>
              <a:t>19</a:t>
            </a:r>
            <a:r>
              <a:rPr kumimoji="0" lang="en-IN" b="0" i="0" u="none" strike="noStrike" kern="1200" cap="none" spc="0" normalizeH="0" baseline="30000" noProof="0" dirty="0">
                <a:ln>
                  <a:noFill/>
                </a:ln>
                <a:solidFill>
                  <a:srgbClr val="FFFFFF"/>
                </a:solidFill>
                <a:effectLst/>
                <a:uLnTx/>
                <a:uFillTx/>
                <a:latin typeface="Poppins Medium" panose="00000600000000000000" pitchFamily="2" charset="0"/>
                <a:ea typeface="Arial"/>
                <a:cs typeface="Poppins Medium" panose="00000600000000000000" pitchFamily="2" charset="0"/>
              </a:rPr>
              <a:t>th</a:t>
            </a:r>
            <a:r>
              <a:rPr kumimoji="0" lang="en-IN" b="0" i="0" u="none" strike="noStrike" kern="1200" cap="none" spc="0" normalizeH="0" baseline="0" noProof="0" dirty="0">
                <a:ln>
                  <a:noFill/>
                </a:ln>
                <a:solidFill>
                  <a:srgbClr val="FFFFFF"/>
                </a:solidFill>
                <a:effectLst/>
                <a:uLnTx/>
                <a:uFillTx/>
                <a:latin typeface="Poppins Medium" panose="00000600000000000000" pitchFamily="2" charset="0"/>
                <a:ea typeface="Arial"/>
                <a:cs typeface="Poppins Medium" panose="00000600000000000000" pitchFamily="2" charset="0"/>
              </a:rPr>
              <a:t> to 22</a:t>
            </a:r>
            <a:r>
              <a:rPr kumimoji="0" lang="en-IN" b="0" i="0" u="none" strike="noStrike" kern="1200" cap="none" spc="0" normalizeH="0" baseline="30000" noProof="0" dirty="0">
                <a:ln>
                  <a:noFill/>
                </a:ln>
                <a:solidFill>
                  <a:srgbClr val="FFFFFF"/>
                </a:solidFill>
                <a:effectLst/>
                <a:uLnTx/>
                <a:uFillTx/>
                <a:latin typeface="Poppins Medium" panose="00000600000000000000" pitchFamily="2" charset="0"/>
                <a:ea typeface="Arial"/>
                <a:cs typeface="Poppins Medium" panose="00000600000000000000" pitchFamily="2" charset="0"/>
              </a:rPr>
              <a:t>nd</a:t>
            </a:r>
            <a:r>
              <a:rPr kumimoji="0" lang="en-IN" b="0" i="0" u="none" strike="noStrike" kern="1200" cap="none" spc="0" normalizeH="0" baseline="0" noProof="0" dirty="0">
                <a:ln>
                  <a:noFill/>
                </a:ln>
                <a:solidFill>
                  <a:srgbClr val="FFFFFF"/>
                </a:solidFill>
                <a:effectLst/>
                <a:uLnTx/>
                <a:uFillTx/>
                <a:latin typeface="Poppins Medium" panose="00000600000000000000" pitchFamily="2" charset="0"/>
                <a:ea typeface="Arial"/>
                <a:cs typeface="Poppins Medium" panose="00000600000000000000" pitchFamily="2" charset="0"/>
              </a:rPr>
              <a:t> June</a:t>
            </a:r>
          </a:p>
        </p:txBody>
      </p:sp>
      <p:sp>
        <p:nvSpPr>
          <p:cNvPr id="17" name="TextBox 16">
            <a:extLst>
              <a:ext uri="{FF2B5EF4-FFF2-40B4-BE49-F238E27FC236}">
                <a16:creationId xmlns:a16="http://schemas.microsoft.com/office/drawing/2014/main" id="{0A879D36-8AE8-D257-8E29-C364F95CE853}"/>
              </a:ext>
            </a:extLst>
          </p:cNvPr>
          <p:cNvSpPr txBox="1"/>
          <p:nvPr/>
        </p:nvSpPr>
        <p:spPr>
          <a:xfrm>
            <a:off x="2393694" y="892380"/>
            <a:ext cx="2721799" cy="461665"/>
          </a:xfrm>
          <a:prstGeom prst="rect">
            <a:avLst/>
          </a:prstGeom>
        </p:spPr>
        <p:style>
          <a:lnRef idx="2">
            <a:schemeClr val="accent6"/>
          </a:lnRef>
          <a:fillRef idx="1">
            <a:schemeClr val="lt1"/>
          </a:fillRef>
          <a:effectRef idx="0">
            <a:schemeClr val="accent6"/>
          </a:effectRef>
          <a:fontRef idx="minor">
            <a:schemeClr val="dk1"/>
          </a:fontRef>
        </p:style>
        <p:txBody>
          <a:bodyPr wrap="square" lIns="91440" tIns="45720" rIns="91440" bIns="45720" rtlCol="0" anchor="t">
            <a:spAutoFit/>
          </a:bodyPr>
          <a:lstStyle/>
          <a:p>
            <a:pPr algn="ctr"/>
            <a:r>
              <a:rPr lang="en-IN" sz="1200" dirty="0">
                <a:solidFill>
                  <a:schemeClr val="tx1"/>
                </a:solidFill>
                <a:latin typeface="Poppins Medium"/>
                <a:ea typeface="Verdana"/>
                <a:cs typeface="Poppins Medium"/>
              </a:rPr>
              <a:t>CS VC with all the district Collectors </a:t>
            </a:r>
          </a:p>
        </p:txBody>
      </p:sp>
      <p:sp>
        <p:nvSpPr>
          <p:cNvPr id="18" name="TextBox 17">
            <a:extLst>
              <a:ext uri="{FF2B5EF4-FFF2-40B4-BE49-F238E27FC236}">
                <a16:creationId xmlns:a16="http://schemas.microsoft.com/office/drawing/2014/main" id="{A03CC459-E9B8-F09D-B2BE-4079C3866EAC}"/>
              </a:ext>
            </a:extLst>
          </p:cNvPr>
          <p:cNvSpPr txBox="1"/>
          <p:nvPr/>
        </p:nvSpPr>
        <p:spPr>
          <a:xfrm>
            <a:off x="2393695" y="1464150"/>
            <a:ext cx="2721799" cy="1000274"/>
          </a:xfrm>
          <a:prstGeom prst="rect">
            <a:avLst/>
          </a:prstGeom>
        </p:spPr>
        <p:style>
          <a:lnRef idx="2">
            <a:schemeClr val="accent6"/>
          </a:lnRef>
          <a:fillRef idx="1">
            <a:schemeClr val="lt1"/>
          </a:fillRef>
          <a:effectRef idx="0">
            <a:schemeClr val="accent6"/>
          </a:effectRef>
          <a:fontRef idx="minor">
            <a:schemeClr val="dk1"/>
          </a:fontRef>
        </p:style>
        <p:txBody>
          <a:bodyPr wrap="square" lIns="91440" tIns="45720" rIns="91440" bIns="45720" rtlCol="0" anchor="t">
            <a:spAutoFit/>
          </a:bodyPr>
          <a:lstStyle/>
          <a:p>
            <a:pPr algn="ctr"/>
            <a:r>
              <a:rPr lang="en-IN" sz="1200" dirty="0">
                <a:solidFill>
                  <a:schemeClr val="tx1"/>
                </a:solidFill>
                <a:latin typeface="Poppins Medium"/>
                <a:ea typeface="Verdana"/>
                <a:cs typeface="Poppins Medium"/>
              </a:rPr>
              <a:t>Review by District Collectors with all the MPDO/Tahsildar</a:t>
            </a:r>
          </a:p>
          <a:p>
            <a:pPr algn="ctr"/>
            <a:endParaRPr lang="en-IN" sz="1100" dirty="0">
              <a:solidFill>
                <a:schemeClr val="tx1"/>
              </a:solidFill>
              <a:latin typeface="Poppins Medium"/>
              <a:ea typeface="Verdana"/>
              <a:cs typeface="Poppins Medium"/>
            </a:endParaRPr>
          </a:p>
          <a:p>
            <a:pPr algn="ctr"/>
            <a:r>
              <a:rPr lang="en-US" sz="1200" dirty="0">
                <a:solidFill>
                  <a:schemeClr val="tx1"/>
                </a:solidFill>
                <a:latin typeface="Poppins Medium"/>
                <a:cs typeface="Poppins Medium"/>
              </a:rPr>
              <a:t>Scheduling of the visits to the secretariats </a:t>
            </a:r>
            <a:endParaRPr lang="en-IN" sz="1200" dirty="0">
              <a:solidFill>
                <a:schemeClr val="tx1"/>
              </a:solidFill>
              <a:latin typeface="Poppins Medium"/>
              <a:cs typeface="Poppins Medium"/>
            </a:endParaRPr>
          </a:p>
        </p:txBody>
      </p:sp>
      <p:sp>
        <p:nvSpPr>
          <p:cNvPr id="19" name="TextBox 18">
            <a:extLst>
              <a:ext uri="{FF2B5EF4-FFF2-40B4-BE49-F238E27FC236}">
                <a16:creationId xmlns:a16="http://schemas.microsoft.com/office/drawing/2014/main" id="{F724FF72-3CE3-3FEE-19B8-B413DD5F9DB5}"/>
              </a:ext>
            </a:extLst>
          </p:cNvPr>
          <p:cNvSpPr txBox="1"/>
          <p:nvPr/>
        </p:nvSpPr>
        <p:spPr>
          <a:xfrm>
            <a:off x="2393694" y="2598373"/>
            <a:ext cx="2721799" cy="1015663"/>
          </a:xfrm>
          <a:prstGeom prst="rect">
            <a:avLst/>
          </a:prstGeom>
        </p:spPr>
        <p:style>
          <a:lnRef idx="2">
            <a:schemeClr val="accent6"/>
          </a:lnRef>
          <a:fillRef idx="1">
            <a:schemeClr val="lt1"/>
          </a:fillRef>
          <a:effectRef idx="0">
            <a:schemeClr val="accent6"/>
          </a:effectRef>
          <a:fontRef idx="minor">
            <a:schemeClr val="dk1"/>
          </a:fontRef>
        </p:style>
        <p:txBody>
          <a:bodyPr wrap="square" lIns="91440" tIns="45720" rIns="91440" bIns="45720" rtlCol="0" anchor="t">
            <a:spAutoFit/>
          </a:bodyPr>
          <a:lstStyle/>
          <a:p>
            <a:pPr algn="ctr"/>
            <a:r>
              <a:rPr lang="en-IN" sz="1200" dirty="0">
                <a:solidFill>
                  <a:schemeClr val="tx1"/>
                </a:solidFill>
                <a:latin typeface="Poppins Medium"/>
                <a:ea typeface="Verdana"/>
                <a:cs typeface="Poppins Medium"/>
              </a:rPr>
              <a:t>Meeting of all Secretariat staff with the Mandal officials</a:t>
            </a:r>
          </a:p>
          <a:p>
            <a:pPr algn="ctr"/>
            <a:endParaRPr lang="en-IN" sz="1200" dirty="0">
              <a:solidFill>
                <a:schemeClr val="tx1"/>
              </a:solidFill>
              <a:latin typeface="Poppins Medium"/>
              <a:ea typeface="Verdana"/>
              <a:cs typeface="Poppins Medium"/>
            </a:endParaRPr>
          </a:p>
          <a:p>
            <a:pPr algn="ctr"/>
            <a:r>
              <a:rPr lang="en-IN" sz="1200" dirty="0">
                <a:solidFill>
                  <a:schemeClr val="tx1"/>
                </a:solidFill>
                <a:latin typeface="Poppins Medium"/>
                <a:ea typeface="Verdana"/>
                <a:cs typeface="Poppins Medium"/>
              </a:rPr>
              <a:t>Fixing venues – passing instructions</a:t>
            </a:r>
            <a:endParaRPr lang="en-IN" sz="1200" dirty="0">
              <a:solidFill>
                <a:schemeClr val="tx1"/>
              </a:solidFill>
              <a:latin typeface="Poppins Medium"/>
              <a:cs typeface="Poppins Medium"/>
            </a:endParaRPr>
          </a:p>
        </p:txBody>
      </p:sp>
      <p:sp>
        <p:nvSpPr>
          <p:cNvPr id="20" name="TextBox 19">
            <a:extLst>
              <a:ext uri="{FF2B5EF4-FFF2-40B4-BE49-F238E27FC236}">
                <a16:creationId xmlns:a16="http://schemas.microsoft.com/office/drawing/2014/main" id="{5B5ECE47-8AC7-C6C1-86A3-8B4961442249}"/>
              </a:ext>
            </a:extLst>
          </p:cNvPr>
          <p:cNvSpPr txBox="1"/>
          <p:nvPr/>
        </p:nvSpPr>
        <p:spPr>
          <a:xfrm>
            <a:off x="2424619" y="3722874"/>
            <a:ext cx="2721799" cy="461665"/>
          </a:xfrm>
          <a:prstGeom prst="rect">
            <a:avLst/>
          </a:prstGeom>
        </p:spPr>
        <p:style>
          <a:lnRef idx="2">
            <a:schemeClr val="accent6"/>
          </a:lnRef>
          <a:fillRef idx="1">
            <a:schemeClr val="lt1"/>
          </a:fillRef>
          <a:effectRef idx="0">
            <a:schemeClr val="accent6"/>
          </a:effectRef>
          <a:fontRef idx="minor">
            <a:schemeClr val="dk1"/>
          </a:fontRef>
        </p:style>
        <p:txBody>
          <a:bodyPr wrap="square" lIns="91440" tIns="45720" rIns="91440" bIns="45720" rtlCol="0" anchor="t">
            <a:spAutoFit/>
          </a:bodyPr>
          <a:lstStyle/>
          <a:p>
            <a:pPr algn="ctr"/>
            <a:r>
              <a:rPr lang="en-IN" sz="1200" dirty="0">
                <a:solidFill>
                  <a:schemeClr val="tx1"/>
                </a:solidFill>
                <a:latin typeface="Poppins Medium"/>
                <a:ea typeface="Verdana"/>
                <a:cs typeface="Poppins Medium"/>
              </a:rPr>
              <a:t>Instructions passed to Volunteers by Secretariat staff</a:t>
            </a:r>
            <a:endParaRPr lang="en-IN" sz="1200" dirty="0">
              <a:solidFill>
                <a:schemeClr val="tx1"/>
              </a:solidFill>
              <a:latin typeface="Poppins Medium"/>
              <a:cs typeface="Poppins Medium"/>
            </a:endParaRPr>
          </a:p>
        </p:txBody>
      </p:sp>
      <p:sp>
        <p:nvSpPr>
          <p:cNvPr id="22" name="Google Shape;1209;p2">
            <a:extLst>
              <a:ext uri="{FF2B5EF4-FFF2-40B4-BE49-F238E27FC236}">
                <a16:creationId xmlns:a16="http://schemas.microsoft.com/office/drawing/2014/main" id="{99572410-D3B5-8437-A2C5-92F799575ABE}"/>
              </a:ext>
            </a:extLst>
          </p:cNvPr>
          <p:cNvSpPr/>
          <p:nvPr/>
        </p:nvSpPr>
        <p:spPr>
          <a:xfrm>
            <a:off x="401507" y="4547334"/>
            <a:ext cx="1804608" cy="535492"/>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IN" sz="2000" b="0" i="0" u="none" strike="noStrike" kern="1200" cap="none" spc="0" normalizeH="0" baseline="0" noProof="0" dirty="0">
                <a:ln>
                  <a:noFill/>
                </a:ln>
                <a:solidFill>
                  <a:srgbClr val="FFFFFF"/>
                </a:solidFill>
                <a:effectLst/>
                <a:uLnTx/>
                <a:uFillTx/>
                <a:latin typeface="Poppins Medium" panose="00000600000000000000" pitchFamily="2" charset="0"/>
                <a:ea typeface="Arial"/>
                <a:cs typeface="Poppins Medium" panose="00000600000000000000" pitchFamily="2" charset="0"/>
              </a:rPr>
              <a:t>23-06-2023</a:t>
            </a:r>
          </a:p>
        </p:txBody>
      </p:sp>
      <p:sp>
        <p:nvSpPr>
          <p:cNvPr id="23" name="TextBox 22">
            <a:extLst>
              <a:ext uri="{FF2B5EF4-FFF2-40B4-BE49-F238E27FC236}">
                <a16:creationId xmlns:a16="http://schemas.microsoft.com/office/drawing/2014/main" id="{9164C104-5C70-45D9-1319-9F96BB53D88F}"/>
              </a:ext>
            </a:extLst>
          </p:cNvPr>
          <p:cNvSpPr txBox="1"/>
          <p:nvPr/>
        </p:nvSpPr>
        <p:spPr>
          <a:xfrm>
            <a:off x="2393694" y="4393577"/>
            <a:ext cx="2721799" cy="830997"/>
          </a:xfrm>
          <a:prstGeom prst="rect">
            <a:avLst/>
          </a:prstGeom>
        </p:spPr>
        <p:style>
          <a:lnRef idx="2">
            <a:schemeClr val="accent6"/>
          </a:lnRef>
          <a:fillRef idx="1">
            <a:schemeClr val="lt1"/>
          </a:fillRef>
          <a:effectRef idx="0">
            <a:schemeClr val="accent6"/>
          </a:effectRef>
          <a:fontRef idx="minor">
            <a:schemeClr val="dk1"/>
          </a:fontRef>
        </p:style>
        <p:txBody>
          <a:bodyPr wrap="square" lIns="91440" tIns="45720" rIns="91440" bIns="45720" rtlCol="0" anchor="t">
            <a:spAutoFit/>
          </a:bodyPr>
          <a:lstStyle/>
          <a:p>
            <a:pPr algn="ctr"/>
            <a:r>
              <a:rPr lang="en-IN" sz="1200" dirty="0">
                <a:solidFill>
                  <a:schemeClr val="tx1"/>
                </a:solidFill>
                <a:latin typeface="Poppins Medium"/>
                <a:ea typeface="Verdana"/>
                <a:cs typeface="Poppins Medium"/>
              </a:rPr>
              <a:t>Launch by HCM</a:t>
            </a:r>
          </a:p>
          <a:p>
            <a:pPr algn="ctr"/>
            <a:endParaRPr lang="en-IN" sz="1200" dirty="0">
              <a:solidFill>
                <a:schemeClr val="tx1"/>
              </a:solidFill>
              <a:latin typeface="Poppins Medium"/>
              <a:ea typeface="Verdana"/>
              <a:cs typeface="Poppins Medium"/>
            </a:endParaRPr>
          </a:p>
          <a:p>
            <a:pPr algn="ctr"/>
            <a:r>
              <a:rPr lang="en-IN" sz="1200" dirty="0">
                <a:solidFill>
                  <a:schemeClr val="tx1"/>
                </a:solidFill>
                <a:latin typeface="Poppins Medium"/>
                <a:ea typeface="Verdana"/>
                <a:cs typeface="Poppins Medium"/>
              </a:rPr>
              <a:t>VC attended by all officials (District to Secretariat) </a:t>
            </a:r>
            <a:endParaRPr lang="en-IN" sz="1400" dirty="0">
              <a:solidFill>
                <a:schemeClr val="tx1"/>
              </a:solidFill>
              <a:latin typeface="Poppins Medium"/>
              <a:cs typeface="Poppins Medium"/>
            </a:endParaRPr>
          </a:p>
        </p:txBody>
      </p:sp>
      <p:sp>
        <p:nvSpPr>
          <p:cNvPr id="24" name="Google Shape;1209;p2">
            <a:extLst>
              <a:ext uri="{FF2B5EF4-FFF2-40B4-BE49-F238E27FC236}">
                <a16:creationId xmlns:a16="http://schemas.microsoft.com/office/drawing/2014/main" id="{BD51556B-DDA2-1182-39E2-15E11BEF61C6}"/>
              </a:ext>
            </a:extLst>
          </p:cNvPr>
          <p:cNvSpPr/>
          <p:nvPr/>
        </p:nvSpPr>
        <p:spPr>
          <a:xfrm>
            <a:off x="389801" y="5363483"/>
            <a:ext cx="1804608" cy="535492"/>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200"/>
              <a:buFont typeface="Arial"/>
              <a:buNone/>
              <a:tabLst/>
              <a:defRPr/>
            </a:pPr>
            <a:r>
              <a:rPr kumimoji="0" lang="en-IN" sz="2000" b="0" i="0" u="none" strike="noStrike" kern="1200" cap="none" spc="0" normalizeH="0" baseline="0" noProof="0" dirty="0">
                <a:ln>
                  <a:noFill/>
                </a:ln>
                <a:solidFill>
                  <a:srgbClr val="FFFFFF"/>
                </a:solidFill>
                <a:effectLst/>
                <a:uLnTx/>
                <a:uFillTx/>
                <a:latin typeface="Poppins Medium" panose="00000600000000000000" pitchFamily="2" charset="0"/>
                <a:ea typeface="Arial"/>
                <a:cs typeface="Poppins Medium" panose="00000600000000000000" pitchFamily="2" charset="0"/>
              </a:rPr>
              <a:t>24-06-2023</a:t>
            </a:r>
          </a:p>
        </p:txBody>
      </p:sp>
      <p:sp>
        <p:nvSpPr>
          <p:cNvPr id="25" name="TextBox 24">
            <a:extLst>
              <a:ext uri="{FF2B5EF4-FFF2-40B4-BE49-F238E27FC236}">
                <a16:creationId xmlns:a16="http://schemas.microsoft.com/office/drawing/2014/main" id="{CA26788A-4D0B-784C-EB07-2D3482F5DB75}"/>
              </a:ext>
            </a:extLst>
          </p:cNvPr>
          <p:cNvSpPr txBox="1"/>
          <p:nvPr/>
        </p:nvSpPr>
        <p:spPr>
          <a:xfrm>
            <a:off x="2381987" y="5400396"/>
            <a:ext cx="2721799" cy="461665"/>
          </a:xfrm>
          <a:prstGeom prst="rect">
            <a:avLst/>
          </a:prstGeom>
        </p:spPr>
        <p:style>
          <a:lnRef idx="2">
            <a:schemeClr val="accent6"/>
          </a:lnRef>
          <a:fillRef idx="1">
            <a:schemeClr val="lt1"/>
          </a:fillRef>
          <a:effectRef idx="0">
            <a:schemeClr val="accent6"/>
          </a:effectRef>
          <a:fontRef idx="minor">
            <a:schemeClr val="dk1"/>
          </a:fontRef>
        </p:style>
        <p:txBody>
          <a:bodyPr wrap="square" lIns="91440" tIns="45720" rIns="91440" bIns="45720" rtlCol="0" anchor="t">
            <a:spAutoFit/>
          </a:bodyPr>
          <a:lstStyle/>
          <a:p>
            <a:pPr algn="ctr"/>
            <a:r>
              <a:rPr lang="en-IN" sz="1200" dirty="0">
                <a:solidFill>
                  <a:schemeClr val="tx1"/>
                </a:solidFill>
                <a:latin typeface="Poppins Medium"/>
                <a:ea typeface="Verdana"/>
                <a:cs typeface="Poppins Medium"/>
              </a:rPr>
              <a:t>Start of awareness in the secretariat for the first camp </a:t>
            </a:r>
            <a:endParaRPr lang="en-IN" sz="1400" dirty="0">
              <a:solidFill>
                <a:schemeClr val="tx1"/>
              </a:solidFill>
              <a:latin typeface="Poppins Medium"/>
              <a:cs typeface="Poppins Medium"/>
            </a:endParaRPr>
          </a:p>
        </p:txBody>
      </p:sp>
      <p:pic>
        <p:nvPicPr>
          <p:cNvPr id="26" name="Graphic 25" descr="Badge Tick1 with solid fill">
            <a:extLst>
              <a:ext uri="{FF2B5EF4-FFF2-40B4-BE49-F238E27FC236}">
                <a16:creationId xmlns:a16="http://schemas.microsoft.com/office/drawing/2014/main" id="{D9B3AFC9-60E8-D0B1-9F95-E557216E0AF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17608" y="851255"/>
            <a:ext cx="535492" cy="535492"/>
          </a:xfrm>
          <a:prstGeom prst="rect">
            <a:avLst/>
          </a:prstGeom>
        </p:spPr>
      </p:pic>
      <p:pic>
        <p:nvPicPr>
          <p:cNvPr id="27" name="Graphic 26" descr="Badge Tick1 with solid fill">
            <a:extLst>
              <a:ext uri="{FF2B5EF4-FFF2-40B4-BE49-F238E27FC236}">
                <a16:creationId xmlns:a16="http://schemas.microsoft.com/office/drawing/2014/main" id="{F515DF24-96C2-EA4F-A632-90E342D919B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217608" y="1580040"/>
            <a:ext cx="535492" cy="535492"/>
          </a:xfrm>
          <a:prstGeom prst="rect">
            <a:avLst/>
          </a:prstGeom>
        </p:spPr>
      </p:pic>
      <p:sp>
        <p:nvSpPr>
          <p:cNvPr id="28" name="TextBox 27">
            <a:extLst>
              <a:ext uri="{FF2B5EF4-FFF2-40B4-BE49-F238E27FC236}">
                <a16:creationId xmlns:a16="http://schemas.microsoft.com/office/drawing/2014/main" id="{65717EC0-11E7-6DBE-8EBA-FD8A10204175}"/>
              </a:ext>
            </a:extLst>
          </p:cNvPr>
          <p:cNvSpPr txBox="1"/>
          <p:nvPr/>
        </p:nvSpPr>
        <p:spPr>
          <a:xfrm>
            <a:off x="6453378" y="4671596"/>
            <a:ext cx="5348821" cy="892552"/>
          </a:xfrm>
          <a:prstGeom prst="rect">
            <a:avLst/>
          </a:prstGeom>
        </p:spPr>
        <p:style>
          <a:lnRef idx="2">
            <a:schemeClr val="accent6"/>
          </a:lnRef>
          <a:fillRef idx="1">
            <a:schemeClr val="lt1"/>
          </a:fillRef>
          <a:effectRef idx="0">
            <a:schemeClr val="accent6"/>
          </a:effectRef>
          <a:fontRef idx="minor">
            <a:schemeClr val="dk1"/>
          </a:fontRef>
        </p:style>
        <p:txBody>
          <a:bodyPr wrap="square" lIns="91440" tIns="45720" rIns="91440" bIns="45720" rtlCol="0" anchor="t">
            <a:spAutoFit/>
          </a:bodyPr>
          <a:lstStyle/>
          <a:p>
            <a:pPr algn="ctr"/>
            <a:r>
              <a:rPr lang="en-IN" sz="1600" b="1" u="sng" dirty="0">
                <a:solidFill>
                  <a:schemeClr val="tx1"/>
                </a:solidFill>
                <a:latin typeface="Poppins Medium"/>
                <a:ea typeface="Verdana"/>
                <a:cs typeface="Poppins Medium"/>
              </a:rPr>
              <a:t>Free of Cost</a:t>
            </a:r>
          </a:p>
          <a:p>
            <a:pPr algn="ctr"/>
            <a:endParaRPr lang="en-IN" sz="1200" dirty="0">
              <a:solidFill>
                <a:schemeClr val="tx1"/>
              </a:solidFill>
              <a:latin typeface="Poppins Medium"/>
              <a:ea typeface="Verdana"/>
              <a:cs typeface="Poppins Medium"/>
            </a:endParaRPr>
          </a:p>
          <a:p>
            <a:pPr algn="ctr"/>
            <a:r>
              <a:rPr lang="en-IN" sz="1200" dirty="0">
                <a:solidFill>
                  <a:schemeClr val="tx1"/>
                </a:solidFill>
                <a:latin typeface="Poppins Medium"/>
                <a:ea typeface="Verdana"/>
                <a:cs typeface="Poppins Medium"/>
              </a:rPr>
              <a:t>All service charges are waived off</a:t>
            </a:r>
          </a:p>
          <a:p>
            <a:pPr algn="ctr"/>
            <a:r>
              <a:rPr lang="en-IN" sz="1200" dirty="0">
                <a:solidFill>
                  <a:schemeClr val="tx1"/>
                </a:solidFill>
                <a:latin typeface="Poppins Medium"/>
                <a:ea typeface="Verdana"/>
                <a:cs typeface="Poppins Medium"/>
              </a:rPr>
              <a:t>Those tokens raised in the app – registrations done subsequently</a:t>
            </a:r>
            <a:endParaRPr lang="en-IN" sz="1400" dirty="0">
              <a:solidFill>
                <a:schemeClr val="tx1"/>
              </a:solidFill>
              <a:latin typeface="Poppins Medium"/>
              <a:cs typeface="Poppins Medium"/>
            </a:endParaRPr>
          </a:p>
        </p:txBody>
      </p:sp>
    </p:spTree>
    <p:extLst>
      <p:ext uri="{BB962C8B-B14F-4D97-AF65-F5344CB8AC3E}">
        <p14:creationId xmlns:p14="http://schemas.microsoft.com/office/powerpoint/2010/main" val="5086681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0966107-3F4C-BF9D-F770-644B2C8BD888}"/>
              </a:ext>
            </a:extLst>
          </p:cNvPr>
          <p:cNvSpPr/>
          <p:nvPr/>
        </p:nvSpPr>
        <p:spPr>
          <a:xfrm>
            <a:off x="0" y="26568"/>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Parallelogram 2">
            <a:extLst>
              <a:ext uri="{FF2B5EF4-FFF2-40B4-BE49-F238E27FC236}">
                <a16:creationId xmlns:a16="http://schemas.microsoft.com/office/drawing/2014/main" id="{FCA8079E-FA00-765F-300D-348B1A937617}"/>
              </a:ext>
            </a:extLst>
          </p:cNvPr>
          <p:cNvSpPr/>
          <p:nvPr/>
        </p:nvSpPr>
        <p:spPr>
          <a:xfrm>
            <a:off x="-521432" y="0"/>
            <a:ext cx="13140152" cy="817581"/>
          </a:xfrm>
          <a:prstGeom prst="parallelogram">
            <a:avLst/>
          </a:prstGeom>
          <a:gradFill>
            <a:gsLst>
              <a:gs pos="0">
                <a:srgbClr val="266268"/>
              </a:gs>
              <a:gs pos="100000">
                <a:srgbClr val="39845C"/>
              </a:gs>
            </a:gsLst>
            <a:lin ang="21540000" scaled="0"/>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a:extLst>
              <a:ext uri="{FF2B5EF4-FFF2-40B4-BE49-F238E27FC236}">
                <a16:creationId xmlns:a16="http://schemas.microsoft.com/office/drawing/2014/main" id="{F5343928-4144-6D4A-2381-F077AF633C14}"/>
              </a:ext>
            </a:extLst>
          </p:cNvPr>
          <p:cNvSpPr txBox="1"/>
          <p:nvPr/>
        </p:nvSpPr>
        <p:spPr>
          <a:xfrm>
            <a:off x="618571" y="54847"/>
            <a:ext cx="10860146" cy="7232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100" b="1" i="0" u="none" strike="noStrike" kern="1200" cap="none" spc="0" normalizeH="0" baseline="0" noProof="0" dirty="0">
                <a:ln>
                  <a:noFill/>
                </a:ln>
                <a:solidFill>
                  <a:prstClr val="white"/>
                </a:solidFill>
                <a:effectLst/>
                <a:uLnTx/>
                <a:uFillTx/>
                <a:latin typeface="Montserrat" pitchFamily="2" charset="77"/>
                <a:ea typeface="+mn-ea"/>
                <a:cs typeface="+mn-cs"/>
              </a:rPr>
              <a:t>2. DOOR TO DOOR</a:t>
            </a:r>
          </a:p>
        </p:txBody>
      </p:sp>
      <p:sp>
        <p:nvSpPr>
          <p:cNvPr id="9" name="Rounded Rectangle">
            <a:extLst>
              <a:ext uri="{FF2B5EF4-FFF2-40B4-BE49-F238E27FC236}">
                <a16:creationId xmlns:a16="http://schemas.microsoft.com/office/drawing/2014/main" id="{CBA621C8-C95C-512C-757F-9864A3E7D1A3}"/>
              </a:ext>
            </a:extLst>
          </p:cNvPr>
          <p:cNvSpPr/>
          <p:nvPr/>
        </p:nvSpPr>
        <p:spPr>
          <a:xfrm>
            <a:off x="939205" y="4281094"/>
            <a:ext cx="4436716" cy="1606616"/>
          </a:xfrm>
          <a:prstGeom prst="roundRect">
            <a:avLst>
              <a:gd name="adj" fmla="val 5712"/>
            </a:avLst>
          </a:prstGeom>
          <a:solidFill>
            <a:srgbClr val="EBEBEB"/>
          </a:solidFill>
          <a:ln w="12700">
            <a:miter lim="400000"/>
          </a:ln>
          <a:effectLst>
            <a:outerShdw blurRad="635000" dist="317500" dir="3600000" algn="ctr" rotWithShape="0">
              <a:srgbClr val="000000">
                <a:alpha val="20000"/>
              </a:srgbClr>
            </a:outerShdw>
          </a:effectLst>
        </p:spPr>
        <p:txBody>
          <a:bodyPr lIns="25400" tIns="25400" rIns="25400" bIns="25400" anchor="ctr"/>
          <a:lstStyle/>
          <a:p>
            <a:pPr marL="0" marR="0" lvl="0" indent="0" algn="ctr" defTabSz="412750" rtl="0" eaLnBrk="1" fontAlgn="auto" latinLnBrk="0" hangingPunct="0">
              <a:lnSpc>
                <a:spcPct val="100000"/>
              </a:lnSpc>
              <a:spcBef>
                <a:spcPts val="0"/>
              </a:spcBef>
              <a:spcAft>
                <a:spcPts val="0"/>
              </a:spcAft>
              <a:buClrTx/>
              <a:buSzTx/>
              <a:buFontTx/>
              <a:buNone/>
              <a:tabLst/>
              <a:defRPr sz="3200" spc="0">
                <a:solidFill>
                  <a:srgbClr val="FFFFFF"/>
                </a:solidFill>
                <a:latin typeface="Helvetica Neue Medium"/>
                <a:ea typeface="Helvetica Neue Medium"/>
                <a:cs typeface="Helvetica Neue Medium"/>
                <a:sym typeface="Helvetica Neue Medium"/>
              </a:defRPr>
            </a:pPr>
            <a:endParaRPr kumimoji="0" sz="1600" b="0" i="0" u="none" strike="noStrike" kern="0" cap="none" spc="0" normalizeH="0" baseline="0" noProof="0" dirty="0">
              <a:ln>
                <a:noFill/>
              </a:ln>
              <a:solidFill>
                <a:srgbClr val="FFFFFF"/>
              </a:solidFill>
              <a:effectLst/>
              <a:uLnTx/>
              <a:uFillTx/>
              <a:latin typeface="Helvetica Neue Medium"/>
              <a:ea typeface="Helvetica Neue Medium"/>
              <a:cs typeface="Helvetica Neue Medium"/>
              <a:sym typeface="Helvetica Neue Medium"/>
            </a:endParaRPr>
          </a:p>
        </p:txBody>
      </p:sp>
      <p:sp>
        <p:nvSpPr>
          <p:cNvPr id="10" name="Rounded Rectangle">
            <a:extLst>
              <a:ext uri="{FF2B5EF4-FFF2-40B4-BE49-F238E27FC236}">
                <a16:creationId xmlns:a16="http://schemas.microsoft.com/office/drawing/2014/main" id="{ABA04161-3766-F886-B41C-D1F37CBB2361}"/>
              </a:ext>
            </a:extLst>
          </p:cNvPr>
          <p:cNvSpPr/>
          <p:nvPr/>
        </p:nvSpPr>
        <p:spPr>
          <a:xfrm>
            <a:off x="6787563" y="4298558"/>
            <a:ext cx="4436716" cy="1606616"/>
          </a:xfrm>
          <a:prstGeom prst="roundRect">
            <a:avLst>
              <a:gd name="adj" fmla="val 5712"/>
            </a:avLst>
          </a:prstGeom>
          <a:solidFill>
            <a:srgbClr val="EBEBEB"/>
          </a:solidFill>
          <a:ln w="12700">
            <a:miter lim="400000"/>
          </a:ln>
          <a:effectLst>
            <a:outerShdw blurRad="635000" dist="317500" dir="3600000" algn="ctr" rotWithShape="0">
              <a:srgbClr val="000000">
                <a:alpha val="20000"/>
              </a:srgbClr>
            </a:outerShdw>
          </a:effectLst>
        </p:spPr>
        <p:txBody>
          <a:bodyPr lIns="25400" tIns="25400" rIns="25400" bIns="25400" anchor="ctr"/>
          <a:lstStyle/>
          <a:p>
            <a:pPr marL="0" marR="0" lvl="0" indent="0" algn="ctr" defTabSz="412750" rtl="0" eaLnBrk="1" fontAlgn="auto" latinLnBrk="0" hangingPunct="0">
              <a:lnSpc>
                <a:spcPct val="100000"/>
              </a:lnSpc>
              <a:spcBef>
                <a:spcPts val="0"/>
              </a:spcBef>
              <a:spcAft>
                <a:spcPts val="0"/>
              </a:spcAft>
              <a:buClrTx/>
              <a:buSzTx/>
              <a:buFontTx/>
              <a:buNone/>
              <a:tabLst/>
              <a:defRPr sz="3200" spc="0">
                <a:solidFill>
                  <a:srgbClr val="FFFFFF"/>
                </a:solidFill>
                <a:latin typeface="Helvetica Neue Medium"/>
                <a:ea typeface="Helvetica Neue Medium"/>
                <a:cs typeface="Helvetica Neue Medium"/>
                <a:sym typeface="Helvetica Neue Medium"/>
              </a:defRPr>
            </a:pPr>
            <a:endParaRPr kumimoji="0" sz="1600" b="0" i="0" u="none" strike="noStrike" kern="0" cap="none" spc="0" normalizeH="0" baseline="0" noProof="0">
              <a:ln>
                <a:noFill/>
              </a:ln>
              <a:solidFill>
                <a:srgbClr val="FFFFFF"/>
              </a:solidFill>
              <a:effectLst/>
              <a:uLnTx/>
              <a:uFillTx/>
              <a:latin typeface="Helvetica Neue Medium"/>
              <a:ea typeface="Helvetica Neue Medium"/>
              <a:cs typeface="Helvetica Neue Medium"/>
              <a:sym typeface="Helvetica Neue Medium"/>
            </a:endParaRPr>
          </a:p>
        </p:txBody>
      </p:sp>
      <p:sp>
        <p:nvSpPr>
          <p:cNvPr id="12" name="Shape">
            <a:extLst>
              <a:ext uri="{FF2B5EF4-FFF2-40B4-BE49-F238E27FC236}">
                <a16:creationId xmlns:a16="http://schemas.microsoft.com/office/drawing/2014/main" id="{14FBE047-5EE7-F5E9-678E-38C660255DF6}"/>
              </a:ext>
            </a:extLst>
          </p:cNvPr>
          <p:cNvSpPr>
            <a:spLocks noChangeAspect="1"/>
          </p:cNvSpPr>
          <p:nvPr/>
        </p:nvSpPr>
        <p:spPr>
          <a:xfrm>
            <a:off x="592931" y="4082788"/>
            <a:ext cx="522092" cy="652612"/>
          </a:xfrm>
          <a:custGeom>
            <a:avLst/>
            <a:gdLst/>
            <a:ahLst/>
            <a:cxnLst>
              <a:cxn ang="0">
                <a:pos x="wd2" y="hd2"/>
              </a:cxn>
              <a:cxn ang="5400000">
                <a:pos x="wd2" y="hd2"/>
              </a:cxn>
              <a:cxn ang="10800000">
                <a:pos x="wd2" y="hd2"/>
              </a:cxn>
              <a:cxn ang="16200000">
                <a:pos x="wd2" y="hd2"/>
              </a:cxn>
            </a:cxnLst>
            <a:rect l="0" t="0" r="r" b="b"/>
            <a:pathLst>
              <a:path w="21600" h="21600" extrusionOk="0">
                <a:moveTo>
                  <a:pt x="20647" y="17598"/>
                </a:moveTo>
                <a:lnTo>
                  <a:pt x="18582" y="17598"/>
                </a:lnTo>
                <a:lnTo>
                  <a:pt x="18582" y="21600"/>
                </a:lnTo>
                <a:lnTo>
                  <a:pt x="12667" y="21600"/>
                </a:lnTo>
                <a:lnTo>
                  <a:pt x="12667" y="17598"/>
                </a:lnTo>
                <a:lnTo>
                  <a:pt x="0" y="17598"/>
                </a:lnTo>
                <a:lnTo>
                  <a:pt x="0" y="14231"/>
                </a:lnTo>
                <a:lnTo>
                  <a:pt x="9053" y="0"/>
                </a:lnTo>
                <a:lnTo>
                  <a:pt x="15247" y="0"/>
                </a:lnTo>
                <a:lnTo>
                  <a:pt x="6353" y="13690"/>
                </a:lnTo>
                <a:lnTo>
                  <a:pt x="12667" y="13690"/>
                </a:lnTo>
                <a:lnTo>
                  <a:pt x="12667" y="7814"/>
                </a:lnTo>
                <a:lnTo>
                  <a:pt x="18582" y="7020"/>
                </a:lnTo>
                <a:lnTo>
                  <a:pt x="18582" y="13690"/>
                </a:lnTo>
                <a:lnTo>
                  <a:pt x="21600" y="13690"/>
                </a:lnTo>
                <a:cubicBezTo>
                  <a:pt x="21600" y="13690"/>
                  <a:pt x="20647" y="17598"/>
                  <a:pt x="20647" y="17598"/>
                </a:cubicBezTo>
                <a:close/>
              </a:path>
            </a:pathLst>
          </a:custGeom>
          <a:solidFill>
            <a:srgbClr val="454546"/>
          </a:solidFill>
          <a:ln w="12700" cap="flat">
            <a:noFill/>
            <a:miter lim="400000"/>
          </a:ln>
          <a:effectLst/>
        </p:spPr>
        <p:txBody>
          <a:bodyPr wrap="square" lIns="19050" tIns="19050" rIns="19050" bIns="19050" numCol="1" anchor="ctr">
            <a:noAutofit/>
          </a:bodyPr>
          <a:lstStyle/>
          <a:p>
            <a:pPr marL="0" marR="0" lvl="0" indent="0" algn="ctr" defTabSz="228600" rtl="0" eaLnBrk="1" fontAlgn="auto" latinLnBrk="0" hangingPunct="0">
              <a:lnSpc>
                <a:spcPct val="100000"/>
              </a:lnSpc>
              <a:spcBef>
                <a:spcPts val="0"/>
              </a:spcBef>
              <a:spcAft>
                <a:spcPts val="0"/>
              </a:spcAft>
              <a:buClrTx/>
              <a:buSzTx/>
              <a:buFontTx/>
              <a:buNone/>
              <a:tabLst/>
              <a:defRPr sz="3000"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cs typeface="Gill Sans"/>
              <a:sym typeface="Gill Sans"/>
            </a:endParaRPr>
          </a:p>
        </p:txBody>
      </p:sp>
      <p:grpSp>
        <p:nvGrpSpPr>
          <p:cNvPr id="18" name="Group 17">
            <a:extLst>
              <a:ext uri="{FF2B5EF4-FFF2-40B4-BE49-F238E27FC236}">
                <a16:creationId xmlns:a16="http://schemas.microsoft.com/office/drawing/2014/main" id="{5BB46082-7CAA-A587-D687-E9C86E016D7F}"/>
              </a:ext>
            </a:extLst>
          </p:cNvPr>
          <p:cNvGrpSpPr/>
          <p:nvPr/>
        </p:nvGrpSpPr>
        <p:grpSpPr>
          <a:xfrm>
            <a:off x="618009" y="1834370"/>
            <a:ext cx="3132572" cy="2124992"/>
            <a:chOff x="824855" y="1882707"/>
            <a:chExt cx="2588902" cy="2124992"/>
          </a:xfrm>
        </p:grpSpPr>
        <p:sp>
          <p:nvSpPr>
            <p:cNvPr id="5" name="Rounded Rectangle">
              <a:extLst>
                <a:ext uri="{FF2B5EF4-FFF2-40B4-BE49-F238E27FC236}">
                  <a16:creationId xmlns:a16="http://schemas.microsoft.com/office/drawing/2014/main" id="{B0E93FFE-BA03-93A4-D962-C3F080F9E734}"/>
                </a:ext>
              </a:extLst>
            </p:cNvPr>
            <p:cNvSpPr/>
            <p:nvPr/>
          </p:nvSpPr>
          <p:spPr>
            <a:xfrm>
              <a:off x="833274" y="1882707"/>
              <a:ext cx="2580483" cy="2124992"/>
            </a:xfrm>
            <a:prstGeom prst="roundRect">
              <a:avLst>
                <a:gd name="adj" fmla="val 5712"/>
              </a:avLst>
            </a:prstGeom>
            <a:solidFill>
              <a:srgbClr val="EBEBEB"/>
            </a:solidFill>
            <a:ln w="12700">
              <a:miter lim="400000"/>
            </a:ln>
            <a:effectLst>
              <a:outerShdw blurRad="635000" dist="317500" dir="3600000" algn="ctr" rotWithShape="0">
                <a:srgbClr val="000000">
                  <a:alpha val="20000"/>
                </a:srgbClr>
              </a:outerShdw>
            </a:effectLst>
          </p:spPr>
          <p:txBody>
            <a:bodyPr lIns="25400" tIns="25400" rIns="25400" bIns="25400" anchor="ctr"/>
            <a:lstStyle/>
            <a:p>
              <a:pPr marL="0" marR="0" lvl="0" indent="0" algn="ctr" defTabSz="412750" rtl="0" eaLnBrk="1" fontAlgn="auto" latinLnBrk="0" hangingPunct="0">
                <a:lnSpc>
                  <a:spcPct val="100000"/>
                </a:lnSpc>
                <a:spcBef>
                  <a:spcPts val="0"/>
                </a:spcBef>
                <a:spcAft>
                  <a:spcPts val="0"/>
                </a:spcAft>
                <a:buClrTx/>
                <a:buSzTx/>
                <a:buFontTx/>
                <a:buNone/>
                <a:tabLst/>
                <a:defRPr sz="3200" spc="0">
                  <a:solidFill>
                    <a:srgbClr val="FFFFFF"/>
                  </a:solidFill>
                  <a:latin typeface="Helvetica Neue Medium"/>
                  <a:ea typeface="Helvetica Neue Medium"/>
                  <a:cs typeface="Helvetica Neue Medium"/>
                  <a:sym typeface="Helvetica Neue Medium"/>
                </a:defRPr>
              </a:pPr>
              <a:endParaRPr kumimoji="0" sz="1600" b="0" i="0" u="none" strike="noStrike" kern="0" cap="none" spc="0" normalizeH="0" baseline="0" noProof="0" dirty="0">
                <a:ln>
                  <a:noFill/>
                </a:ln>
                <a:solidFill>
                  <a:srgbClr val="FFFFFF"/>
                </a:solidFill>
                <a:effectLst/>
                <a:uLnTx/>
                <a:uFillTx/>
                <a:latin typeface="Helvetica Neue Medium"/>
                <a:ea typeface="Helvetica Neue Medium"/>
                <a:cs typeface="Helvetica Neue Medium"/>
                <a:sym typeface="Helvetica Neue Medium"/>
              </a:endParaRPr>
            </a:p>
          </p:txBody>
        </p:sp>
        <p:sp>
          <p:nvSpPr>
            <p:cNvPr id="38" name="TextBox 37">
              <a:extLst>
                <a:ext uri="{FF2B5EF4-FFF2-40B4-BE49-F238E27FC236}">
                  <a16:creationId xmlns:a16="http://schemas.microsoft.com/office/drawing/2014/main" id="{BD54E760-0628-4FE4-9D5F-155AB577F8BA}"/>
                </a:ext>
              </a:extLst>
            </p:cNvPr>
            <p:cNvSpPr txBox="1"/>
            <p:nvPr/>
          </p:nvSpPr>
          <p:spPr>
            <a:xfrm>
              <a:off x="824855" y="2022641"/>
              <a:ext cx="2487250"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27" normalizeH="0" baseline="0" noProof="0" dirty="0">
                  <a:ln>
                    <a:noFill/>
                  </a:ln>
                  <a:solidFill>
                    <a:srgbClr val="E64F66"/>
                  </a:solidFill>
                  <a:effectLst/>
                  <a:uLnTx/>
                  <a:uFillTx/>
                  <a:latin typeface="Montserrat" pitchFamily="2" charset="77"/>
                  <a:ea typeface="+mn-ea"/>
                  <a:cs typeface="+mn-cs"/>
                </a:rPr>
                <a:t>Fill the Form 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27" normalizeH="0" baseline="0" noProof="0" dirty="0">
                  <a:ln>
                    <a:noFill/>
                  </a:ln>
                  <a:solidFill>
                    <a:srgbClr val="E64F66"/>
                  </a:solidFill>
                  <a:effectLst/>
                  <a:uLnTx/>
                  <a:uFillTx/>
                  <a:latin typeface="Montserrat" pitchFamily="2" charset="77"/>
                  <a:ea typeface="+mn-ea"/>
                  <a:cs typeface="+mn-cs"/>
                </a:rPr>
                <a:t>the App</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27" normalizeH="0" baseline="0" noProof="0" dirty="0">
                <a:ln>
                  <a:noFill/>
                </a:ln>
                <a:solidFill>
                  <a:srgbClr val="E64F66"/>
                </a:solidFill>
                <a:effectLst/>
                <a:uLnTx/>
                <a:uFillTx/>
                <a:latin typeface="Montserrat" pitchFamily="2" charset="77"/>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52525"/>
                  </a:solidFill>
                  <a:effectLst/>
                  <a:uLnTx/>
                  <a:uFillTx/>
                  <a:latin typeface="Roboto" panose="02000000000000000000" pitchFamily="2" charset="0"/>
                  <a:ea typeface="Roboto" panose="02000000000000000000" pitchFamily="2" charset="0"/>
                  <a:cs typeface="+mn-cs"/>
                </a:rPr>
                <a:t>Ask citizen </a:t>
              </a:r>
              <a:r>
                <a:rPr lang="en-US" sz="1600" dirty="0">
                  <a:solidFill>
                    <a:srgbClr val="252525"/>
                  </a:solidFill>
                  <a:latin typeface="Roboto" panose="02000000000000000000" pitchFamily="2" charset="0"/>
                  <a:ea typeface="Roboto" panose="02000000000000000000" pitchFamily="2" charset="0"/>
                </a:rPr>
                <a:t>questions from the </a:t>
              </a:r>
              <a:r>
                <a:rPr kumimoji="0" lang="en-US" sz="1600" b="0" i="0" u="none" strike="noStrike" kern="1200" cap="none" spc="0" normalizeH="0" baseline="0" noProof="0" dirty="0">
                  <a:ln>
                    <a:noFill/>
                  </a:ln>
                  <a:solidFill>
                    <a:srgbClr val="252525"/>
                  </a:solidFill>
                  <a:effectLst/>
                  <a:uLnTx/>
                  <a:uFillTx/>
                  <a:latin typeface="Roboto" panose="02000000000000000000" pitchFamily="2" charset="0"/>
                  <a:ea typeface="Roboto" panose="02000000000000000000" pitchFamily="2" charset="0"/>
                  <a:cs typeface="+mn-cs"/>
                </a:rPr>
                <a:t>survey in the app and </a:t>
              </a:r>
              <a:r>
                <a:rPr kumimoji="0" lang="en-US" sz="1600" b="1" i="0" u="none" strike="noStrike" kern="1200" cap="none" spc="0" normalizeH="0" baseline="0" noProof="0" dirty="0">
                  <a:ln>
                    <a:noFill/>
                  </a:ln>
                  <a:solidFill>
                    <a:srgbClr val="252525"/>
                  </a:solidFill>
                  <a:effectLst/>
                  <a:uLnTx/>
                  <a:uFillTx/>
                  <a:latin typeface="Roboto" panose="02000000000000000000" pitchFamily="2" charset="0"/>
                  <a:ea typeface="Roboto" panose="02000000000000000000" pitchFamily="2" charset="0"/>
                  <a:cs typeface="+mn-cs"/>
                </a:rPr>
                <a:t>note their response in the app</a:t>
              </a:r>
              <a:r>
                <a:rPr kumimoji="0" lang="en-US" sz="1600" b="0" i="0" u="none" strike="noStrike" kern="1200" cap="none" spc="0" normalizeH="0" baseline="0" noProof="0" dirty="0">
                  <a:ln>
                    <a:noFill/>
                  </a:ln>
                  <a:solidFill>
                    <a:srgbClr val="252525"/>
                  </a:solidFill>
                  <a:effectLst/>
                  <a:uLnTx/>
                  <a:uFillTx/>
                  <a:latin typeface="Roboto" panose="02000000000000000000" pitchFamily="2" charset="0"/>
                  <a:ea typeface="Roboto" panose="02000000000000000000" pitchFamily="2" charset="0"/>
                  <a:cs typeface="+mn-cs"/>
                </a:rPr>
                <a:t> </a:t>
              </a:r>
              <a:endParaRPr kumimoji="0" lang="en-US" sz="1800" b="0" i="0" u="none" strike="noStrike" kern="1200" cap="none" spc="0" normalizeH="0" baseline="0" noProof="0" dirty="0">
                <a:ln>
                  <a:noFill/>
                </a:ln>
                <a:solidFill>
                  <a:srgbClr val="252525"/>
                </a:solidFill>
                <a:effectLst/>
                <a:uLnTx/>
                <a:uFillTx/>
                <a:latin typeface="Roboto" panose="02000000000000000000" pitchFamily="2" charset="0"/>
                <a:ea typeface="Roboto" panose="02000000000000000000" pitchFamily="2" charset="0"/>
                <a:cs typeface="+mn-cs"/>
              </a:endParaRPr>
            </a:p>
          </p:txBody>
        </p:sp>
      </p:grpSp>
      <p:sp>
        <p:nvSpPr>
          <p:cNvPr id="6" name="Shape">
            <a:extLst>
              <a:ext uri="{FF2B5EF4-FFF2-40B4-BE49-F238E27FC236}">
                <a16:creationId xmlns:a16="http://schemas.microsoft.com/office/drawing/2014/main" id="{7DB33DDA-081D-0EDC-6256-11C6E9B14C24}"/>
              </a:ext>
            </a:extLst>
          </p:cNvPr>
          <p:cNvSpPr>
            <a:spLocks noChangeAspect="1"/>
          </p:cNvSpPr>
          <p:nvPr/>
        </p:nvSpPr>
        <p:spPr>
          <a:xfrm>
            <a:off x="298247" y="1765305"/>
            <a:ext cx="511363" cy="694179"/>
          </a:xfrm>
          <a:custGeom>
            <a:avLst/>
            <a:gdLst/>
            <a:ahLst/>
            <a:cxnLst>
              <a:cxn ang="0">
                <a:pos x="wd2" y="hd2"/>
              </a:cxn>
              <a:cxn ang="5400000">
                <a:pos x="wd2" y="hd2"/>
              </a:cxn>
              <a:cxn ang="10800000">
                <a:pos x="wd2" y="hd2"/>
              </a:cxn>
              <a:cxn ang="16200000">
                <a:pos x="wd2" y="hd2"/>
              </a:cxn>
            </a:cxnLst>
            <a:rect l="0" t="0" r="r" b="b"/>
            <a:pathLst>
              <a:path w="21600" h="21600" extrusionOk="0">
                <a:moveTo>
                  <a:pt x="20348" y="21600"/>
                </a:moveTo>
                <a:lnTo>
                  <a:pt x="0" y="21600"/>
                </a:lnTo>
                <a:lnTo>
                  <a:pt x="1252" y="17693"/>
                </a:lnTo>
                <a:lnTo>
                  <a:pt x="6679" y="17693"/>
                </a:lnTo>
                <a:lnTo>
                  <a:pt x="6679" y="3907"/>
                </a:lnTo>
                <a:lnTo>
                  <a:pt x="53" y="3907"/>
                </a:lnTo>
                <a:lnTo>
                  <a:pt x="1305" y="0"/>
                </a:lnTo>
                <a:lnTo>
                  <a:pt x="15079" y="0"/>
                </a:lnTo>
                <a:lnTo>
                  <a:pt x="15079" y="17693"/>
                </a:lnTo>
                <a:lnTo>
                  <a:pt x="21600" y="17693"/>
                </a:lnTo>
                <a:cubicBezTo>
                  <a:pt x="21600" y="17693"/>
                  <a:pt x="20348" y="21600"/>
                  <a:pt x="20348" y="21600"/>
                </a:cubicBezTo>
                <a:close/>
              </a:path>
            </a:pathLst>
          </a:custGeom>
          <a:solidFill>
            <a:srgbClr val="454546"/>
          </a:solidFill>
          <a:ln w="12700" cap="flat">
            <a:noFill/>
            <a:miter lim="400000"/>
          </a:ln>
          <a:effectLst/>
        </p:spPr>
        <p:txBody>
          <a:bodyPr wrap="square" lIns="19050" tIns="19050" rIns="19050" bIns="19050" numCol="1" anchor="ctr">
            <a:noAutofit/>
          </a:bodyPr>
          <a:lstStyle/>
          <a:p>
            <a:pPr marL="0" marR="0" lvl="0" indent="0" algn="ctr" defTabSz="228600" rtl="0" eaLnBrk="1" fontAlgn="auto" latinLnBrk="0" hangingPunct="0">
              <a:lnSpc>
                <a:spcPct val="100000"/>
              </a:lnSpc>
              <a:spcBef>
                <a:spcPts val="0"/>
              </a:spcBef>
              <a:spcAft>
                <a:spcPts val="0"/>
              </a:spcAft>
              <a:buClrTx/>
              <a:buSzTx/>
              <a:buFontTx/>
              <a:buNone/>
              <a:tabLst/>
              <a:defRPr sz="3000"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cs typeface="Gill Sans"/>
              <a:sym typeface="Gill Sans"/>
            </a:endParaRPr>
          </a:p>
        </p:txBody>
      </p:sp>
      <p:sp>
        <p:nvSpPr>
          <p:cNvPr id="39" name="TextBox 38">
            <a:extLst>
              <a:ext uri="{FF2B5EF4-FFF2-40B4-BE49-F238E27FC236}">
                <a16:creationId xmlns:a16="http://schemas.microsoft.com/office/drawing/2014/main" id="{A0E5D8DB-2ADE-14B4-0F34-769C3C1106D1}"/>
              </a:ext>
            </a:extLst>
          </p:cNvPr>
          <p:cNvSpPr txBox="1"/>
          <p:nvPr/>
        </p:nvSpPr>
        <p:spPr>
          <a:xfrm>
            <a:off x="645667" y="4326120"/>
            <a:ext cx="4746415" cy="126188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27" normalizeH="0" baseline="0" noProof="0" dirty="0">
                <a:ln>
                  <a:noFill/>
                </a:ln>
                <a:solidFill>
                  <a:srgbClr val="B34F9B"/>
                </a:solidFill>
                <a:effectLst/>
                <a:uLnTx/>
                <a:uFillTx/>
                <a:latin typeface="Montserrat" pitchFamily="2" charset="77"/>
                <a:ea typeface="+mn-ea"/>
                <a:cs typeface="+mn-cs"/>
              </a:rPr>
              <a:t>Collect Their Documents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1" i="0" u="none" strike="noStrike" kern="0" cap="none" spc="27" normalizeH="0" baseline="0" noProof="0" dirty="0">
              <a:ln>
                <a:noFill/>
              </a:ln>
              <a:solidFill>
                <a:srgbClr val="B34F9B"/>
              </a:solidFill>
              <a:effectLst/>
              <a:uLnTx/>
              <a:uFillTx/>
              <a:latin typeface="Montserrat" pitchFamily="2" charset="77"/>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52525"/>
                </a:solidFill>
                <a:effectLst/>
                <a:uLnTx/>
                <a:uFillTx/>
                <a:latin typeface="Roboto" panose="02000000000000000000" pitchFamily="2" charset="0"/>
                <a:ea typeface="Roboto" panose="02000000000000000000" pitchFamily="2" charset="0"/>
                <a:cs typeface="+mn-cs"/>
              </a:rPr>
              <a:t>In case of any issue related to scheme or documents, collect relevant documents from citizen and </a:t>
            </a:r>
            <a:r>
              <a:rPr kumimoji="0" lang="en-US" sz="1600" b="1" i="0" u="none" strike="noStrike" kern="1200" cap="none" spc="0" normalizeH="0" baseline="0" noProof="0" dirty="0">
                <a:ln>
                  <a:noFill/>
                </a:ln>
                <a:solidFill>
                  <a:srgbClr val="252525"/>
                </a:solidFill>
                <a:effectLst/>
                <a:uLnTx/>
                <a:uFillTx/>
                <a:latin typeface="Roboto" panose="02000000000000000000" pitchFamily="2" charset="0"/>
                <a:ea typeface="Roboto" panose="02000000000000000000" pitchFamily="2" charset="0"/>
                <a:cs typeface="+mn-cs"/>
              </a:rPr>
              <a:t>submit in the </a:t>
            </a:r>
            <a:r>
              <a:rPr kumimoji="0" lang="en-US" sz="1600" b="1" i="0" u="none" strike="noStrike" kern="1200" cap="none" spc="0" normalizeH="0" baseline="0" noProof="0" dirty="0" err="1">
                <a:ln>
                  <a:noFill/>
                </a:ln>
                <a:solidFill>
                  <a:srgbClr val="252525"/>
                </a:solidFill>
                <a:effectLst/>
                <a:uLnTx/>
                <a:uFillTx/>
                <a:latin typeface="Roboto" panose="02000000000000000000" pitchFamily="2" charset="0"/>
                <a:ea typeface="Roboto" panose="02000000000000000000" pitchFamily="2" charset="0"/>
                <a:cs typeface="+mn-cs"/>
              </a:rPr>
              <a:t>Sachivalayam</a:t>
            </a:r>
            <a:endParaRPr kumimoji="0" lang="en-IN" sz="1600" b="0" i="0" u="none" strike="noStrike" kern="1200" cap="none" spc="0" normalizeH="0" baseline="0" noProof="0" dirty="0">
              <a:ln>
                <a:noFill/>
              </a:ln>
              <a:solidFill>
                <a:srgbClr val="252525"/>
              </a:solidFill>
              <a:effectLst/>
              <a:uLnTx/>
              <a:uFillTx/>
              <a:latin typeface="Roboto" panose="02000000000000000000" pitchFamily="2" charset="0"/>
              <a:ea typeface="Roboto" panose="02000000000000000000" pitchFamily="2" charset="0"/>
              <a:cs typeface="+mn-cs"/>
            </a:endParaRPr>
          </a:p>
        </p:txBody>
      </p:sp>
      <p:sp>
        <p:nvSpPr>
          <p:cNvPr id="40" name="TextBox 39">
            <a:extLst>
              <a:ext uri="{FF2B5EF4-FFF2-40B4-BE49-F238E27FC236}">
                <a16:creationId xmlns:a16="http://schemas.microsoft.com/office/drawing/2014/main" id="{92924989-1F1E-086E-967D-C8EDBF8D3170}"/>
              </a:ext>
            </a:extLst>
          </p:cNvPr>
          <p:cNvSpPr txBox="1"/>
          <p:nvPr/>
        </p:nvSpPr>
        <p:spPr>
          <a:xfrm>
            <a:off x="6887465" y="4343359"/>
            <a:ext cx="4236912" cy="127470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000" b="1" i="0" u="none" strike="noStrike" kern="0" cap="none" spc="27" normalizeH="0" baseline="0" noProof="0" dirty="0">
                <a:ln>
                  <a:noFill/>
                </a:ln>
                <a:solidFill>
                  <a:srgbClr val="FD8955"/>
                </a:solidFill>
                <a:effectLst/>
                <a:uLnTx/>
                <a:uFillTx/>
                <a:latin typeface="Montserrat" pitchFamily="2" charset="77"/>
                <a:ea typeface="+mn-ea"/>
                <a:cs typeface="+mn-cs"/>
              </a:rPr>
              <a:t>Deliver Token Number</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800" b="1" i="0" u="none" strike="noStrike" kern="0" cap="none" spc="27" normalizeH="0" baseline="0" noProof="0" dirty="0">
              <a:ln>
                <a:noFill/>
              </a:ln>
              <a:solidFill>
                <a:srgbClr val="0F73C8"/>
              </a:solidFill>
              <a:effectLst/>
              <a:uLnTx/>
              <a:uFillTx/>
              <a:latin typeface="Montserrat" pitchFamily="2" charset="77"/>
              <a:ea typeface="+mn-ea"/>
              <a:cs typeface="+mn-cs"/>
            </a:endParaRPr>
          </a:p>
          <a:p>
            <a:pPr marL="0" marR="5080" lvl="0" indent="0" algn="ctr" defTabSz="914400" rtl="0" eaLnBrk="1" fontAlgn="auto" latinLnBrk="0" hangingPunct="1">
              <a:lnSpc>
                <a:spcPct val="100000"/>
              </a:lnSpc>
              <a:spcBef>
                <a:spcPts val="100"/>
              </a:spcBef>
              <a:spcAft>
                <a:spcPts val="0"/>
              </a:spcAft>
              <a:buClrTx/>
              <a:buSzTx/>
              <a:buFontTx/>
              <a:buNone/>
              <a:tabLst/>
              <a:defRPr/>
            </a:pPr>
            <a:r>
              <a:rPr kumimoji="0" lang="en-US" sz="1600" i="0" u="none" strike="noStrike" kern="1200" cap="none" spc="0" normalizeH="0" baseline="0" noProof="0" dirty="0">
                <a:ln>
                  <a:noFill/>
                </a:ln>
                <a:solidFill>
                  <a:srgbClr val="252525"/>
                </a:solidFill>
                <a:effectLst/>
                <a:uLnTx/>
                <a:uFillTx/>
                <a:latin typeface="Roboto" panose="02000000000000000000" pitchFamily="2" charset="0"/>
                <a:ea typeface="+mn-ea"/>
                <a:cs typeface="+mn-cs"/>
              </a:rPr>
              <a:t>Take the token number from </a:t>
            </a:r>
            <a:r>
              <a:rPr kumimoji="0" lang="en-US" sz="1600" i="0" u="none" strike="noStrike" kern="1200" cap="none" spc="0" normalizeH="0" baseline="0" noProof="0" dirty="0" err="1">
                <a:ln>
                  <a:noFill/>
                </a:ln>
                <a:solidFill>
                  <a:srgbClr val="252525"/>
                </a:solidFill>
                <a:effectLst/>
                <a:uLnTx/>
                <a:uFillTx/>
                <a:latin typeface="Roboto" panose="02000000000000000000" pitchFamily="2" charset="0"/>
                <a:ea typeface="+mn-ea"/>
                <a:cs typeface="+mn-cs"/>
              </a:rPr>
              <a:t>Sachivalayam</a:t>
            </a:r>
            <a:r>
              <a:rPr kumimoji="0" lang="en-US" sz="1600" i="0" u="none" strike="noStrike" kern="1200" cap="none" spc="0" normalizeH="0" baseline="0" noProof="0" dirty="0">
                <a:ln>
                  <a:noFill/>
                </a:ln>
                <a:solidFill>
                  <a:srgbClr val="252525"/>
                </a:solidFill>
                <a:effectLst/>
                <a:uLnTx/>
                <a:uFillTx/>
                <a:latin typeface="Roboto" panose="02000000000000000000" pitchFamily="2" charset="0"/>
                <a:ea typeface="+mn-ea"/>
                <a:cs typeface="+mn-cs"/>
              </a:rPr>
              <a:t> after submitting documents and</a:t>
            </a:r>
            <a:r>
              <a:rPr kumimoji="0" lang="en-US" sz="1600" b="1" i="0" u="none" strike="noStrike" kern="1200" cap="none" spc="0" normalizeH="0" baseline="0" noProof="0" dirty="0">
                <a:ln>
                  <a:noFill/>
                </a:ln>
                <a:solidFill>
                  <a:srgbClr val="252525"/>
                </a:solidFill>
                <a:effectLst/>
                <a:uLnTx/>
                <a:uFillTx/>
                <a:latin typeface="Roboto" panose="02000000000000000000" pitchFamily="2" charset="0"/>
                <a:ea typeface="+mn-ea"/>
                <a:cs typeface="+mn-cs"/>
              </a:rPr>
              <a:t> give it to the citizen</a:t>
            </a:r>
            <a:endParaRPr kumimoji="0" lang="en-US" sz="1700" b="0" i="0" u="none" strike="noStrike" kern="1200" cap="none" spc="0" normalizeH="0" baseline="0" noProof="0" dirty="0">
              <a:ln>
                <a:noFill/>
              </a:ln>
              <a:solidFill>
                <a:srgbClr val="252525"/>
              </a:solidFill>
              <a:effectLst/>
              <a:uLnTx/>
              <a:uFillTx/>
              <a:latin typeface="Roboto" panose="02000000000000000000" pitchFamily="2" charset="0"/>
              <a:ea typeface="Roboto" panose="02000000000000000000" pitchFamily="2" charset="0"/>
              <a:cs typeface="+mn-cs"/>
            </a:endParaRPr>
          </a:p>
        </p:txBody>
      </p:sp>
      <p:sp>
        <p:nvSpPr>
          <p:cNvPr id="16" name="TextBox 15">
            <a:extLst>
              <a:ext uri="{FF2B5EF4-FFF2-40B4-BE49-F238E27FC236}">
                <a16:creationId xmlns:a16="http://schemas.microsoft.com/office/drawing/2014/main" id="{F0A3CEC5-B93C-BBFB-FD46-4ED2BE6DABA7}"/>
              </a:ext>
            </a:extLst>
          </p:cNvPr>
          <p:cNvSpPr txBox="1"/>
          <p:nvPr/>
        </p:nvSpPr>
        <p:spPr>
          <a:xfrm>
            <a:off x="591065" y="862832"/>
            <a:ext cx="1100987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dirty="0">
                <a:gradFill>
                  <a:gsLst>
                    <a:gs pos="0">
                      <a:srgbClr val="662F56"/>
                    </a:gs>
                    <a:gs pos="100000">
                      <a:srgbClr val="163373"/>
                    </a:gs>
                  </a:gsLst>
                  <a:lin ang="21540000" scaled="0"/>
                </a:gradFill>
                <a:latin typeface="Roboto" panose="02000000000000000000" pitchFamily="2" charset="0"/>
                <a:ea typeface="Roboto" panose="02000000000000000000" pitchFamily="2" charset="0"/>
                <a:cs typeface="Roboto" panose="02000000000000000000" pitchFamily="2" charset="0"/>
              </a:rPr>
              <a:t>G</a:t>
            </a:r>
            <a:r>
              <a:rPr kumimoji="0" lang="en-AE" sz="1600" b="1" i="0" u="none" strike="noStrike" kern="1200" cap="none" spc="0" normalizeH="0" baseline="0" noProof="0" dirty="0">
                <a:ln>
                  <a:noFill/>
                </a:ln>
                <a:gradFill>
                  <a:gsLst>
                    <a:gs pos="0">
                      <a:srgbClr val="662F56"/>
                    </a:gs>
                    <a:gs pos="100000">
                      <a:srgbClr val="163373"/>
                    </a:gs>
                  </a:gsLst>
                  <a:lin ang="21540000" scaled="0"/>
                </a:gradFill>
                <a:effectLst/>
                <a:uLnTx/>
                <a:uFillTx/>
                <a:latin typeface="Roboto" panose="02000000000000000000" pitchFamily="2" charset="0"/>
                <a:ea typeface="Roboto" panose="02000000000000000000" pitchFamily="2" charset="0"/>
                <a:cs typeface="Roboto" panose="02000000000000000000" pitchFamily="2" charset="0"/>
              </a:rPr>
              <a:t>ram/ward volunteers</a:t>
            </a:r>
            <a:r>
              <a:rPr kumimoji="0" lang="en-US" sz="1600" b="1" i="0" u="none" strike="noStrike" kern="1200" cap="none" spc="0" normalizeH="0" baseline="0" noProof="0" dirty="0">
                <a:ln>
                  <a:noFill/>
                </a:ln>
                <a:gradFill>
                  <a:gsLst>
                    <a:gs pos="0">
                      <a:srgbClr val="662F56"/>
                    </a:gs>
                    <a:gs pos="100000">
                      <a:srgbClr val="163373"/>
                    </a:gs>
                  </a:gsLst>
                  <a:lin ang="21540000" scaled="0"/>
                </a:gradFill>
                <a:effectLst/>
                <a:uLnTx/>
                <a:uFillTx/>
                <a:latin typeface="Roboto" panose="02000000000000000000" pitchFamily="2" charset="0"/>
                <a:ea typeface="Roboto" panose="02000000000000000000" pitchFamily="2" charset="0"/>
                <a:cs typeface="Roboto" panose="02000000000000000000" pitchFamily="2" charset="0"/>
              </a:rPr>
              <a:t> &amp;</a:t>
            </a:r>
            <a:r>
              <a:rPr kumimoji="0" lang="en-AE" sz="1600" b="1" i="0" u="none" strike="noStrike" kern="1200" cap="none" spc="0" normalizeH="0" baseline="0" noProof="0" dirty="0">
                <a:ln>
                  <a:noFill/>
                </a:ln>
                <a:gradFill>
                  <a:gsLst>
                    <a:gs pos="0">
                      <a:srgbClr val="662F56"/>
                    </a:gs>
                    <a:gs pos="100000">
                      <a:srgbClr val="163373"/>
                    </a:gs>
                  </a:gsLst>
                  <a:lin ang="21540000" scaled="0"/>
                </a:gradFill>
                <a:effectLst/>
                <a:uLnTx/>
                <a:uFillTx/>
                <a:latin typeface="Roboto" panose="02000000000000000000" pitchFamily="2" charset="0"/>
                <a:ea typeface="Roboto" panose="02000000000000000000" pitchFamily="2" charset="0"/>
                <a:cs typeface="Roboto" panose="02000000000000000000" pitchFamily="2" charset="0"/>
              </a:rPr>
              <a:t> gruha sarathis together </a:t>
            </a:r>
            <a:r>
              <a:rPr kumimoji="0" lang="en-US" sz="1600" b="1" i="0" u="none" strike="noStrike" kern="1200" cap="none" spc="0" normalizeH="0" baseline="0" noProof="0" dirty="0">
                <a:ln>
                  <a:noFill/>
                </a:ln>
                <a:gradFill>
                  <a:gsLst>
                    <a:gs pos="0">
                      <a:srgbClr val="662F56"/>
                    </a:gs>
                    <a:gs pos="100000">
                      <a:srgbClr val="163373"/>
                    </a:gs>
                  </a:gsLst>
                  <a:lin ang="21540000" scaled="0"/>
                </a:gradFill>
                <a:effectLst/>
                <a:uLnTx/>
                <a:uFillTx/>
                <a:latin typeface="Roboto" panose="02000000000000000000" pitchFamily="2" charset="0"/>
                <a:ea typeface="Roboto" panose="02000000000000000000" pitchFamily="2" charset="0"/>
                <a:cs typeface="Roboto" panose="02000000000000000000" pitchFamily="2" charset="0"/>
              </a:rPr>
              <a:t>to visit every household in the </a:t>
            </a:r>
            <a:r>
              <a:rPr lang="en-US" sz="1600" b="1" dirty="0">
                <a:gradFill>
                  <a:gsLst>
                    <a:gs pos="0">
                      <a:srgbClr val="662F56"/>
                    </a:gs>
                    <a:gs pos="100000">
                      <a:srgbClr val="163373"/>
                    </a:gs>
                  </a:gsLst>
                  <a:lin ang="21540000" scaled="0"/>
                </a:gradFill>
                <a:latin typeface="Roboto" panose="02000000000000000000" pitchFamily="2" charset="0"/>
                <a:ea typeface="Roboto" panose="02000000000000000000" pitchFamily="2" charset="0"/>
                <a:cs typeface="Roboto" panose="02000000000000000000" pitchFamily="2" charset="0"/>
              </a:rPr>
              <a:t>S</a:t>
            </a:r>
            <a:r>
              <a:rPr kumimoji="0" lang="en-US" sz="1600" b="1" i="0" u="none" strike="noStrike" kern="1200" cap="none" spc="0" normalizeH="0" baseline="0" noProof="0" dirty="0" err="1">
                <a:ln>
                  <a:noFill/>
                </a:ln>
                <a:gradFill>
                  <a:gsLst>
                    <a:gs pos="0">
                      <a:srgbClr val="662F56"/>
                    </a:gs>
                    <a:gs pos="100000">
                      <a:srgbClr val="163373"/>
                    </a:gs>
                  </a:gsLst>
                  <a:lin ang="21540000" scaled="0"/>
                </a:gradFill>
                <a:effectLst/>
                <a:uLnTx/>
                <a:uFillTx/>
                <a:latin typeface="Roboto" panose="02000000000000000000" pitchFamily="2" charset="0"/>
                <a:ea typeface="Roboto" panose="02000000000000000000" pitchFamily="2" charset="0"/>
                <a:cs typeface="Roboto" panose="02000000000000000000" pitchFamily="2" charset="0"/>
              </a:rPr>
              <a:t>achivalayam</a:t>
            </a:r>
            <a:r>
              <a:rPr kumimoji="0" lang="en-US" sz="1600" b="1" i="0" u="none" strike="noStrike" kern="1200" cap="none" spc="0" normalizeH="0" baseline="0" noProof="0" dirty="0">
                <a:ln>
                  <a:noFill/>
                </a:ln>
                <a:gradFill>
                  <a:gsLst>
                    <a:gs pos="0">
                      <a:srgbClr val="662F56"/>
                    </a:gs>
                    <a:gs pos="100000">
                      <a:srgbClr val="163373"/>
                    </a:gs>
                  </a:gsLst>
                  <a:lin ang="21540000" scaled="0"/>
                </a:gradFill>
                <a:effectLst/>
                <a:uLnTx/>
                <a:uFillTx/>
                <a:latin typeface="Roboto" panose="02000000000000000000" pitchFamily="2" charset="0"/>
                <a:ea typeface="Roboto" panose="02000000000000000000" pitchFamily="2" charset="0"/>
                <a:cs typeface="Roboto" panose="02000000000000000000" pitchFamily="2" charset="0"/>
              </a:rPr>
              <a:t> </a:t>
            </a:r>
            <a:r>
              <a:rPr kumimoji="0" lang="en-AE" sz="1600" b="1" i="0" u="none" strike="noStrike" kern="1200" cap="none" spc="0" normalizeH="0" baseline="0" noProof="0" dirty="0">
                <a:ln>
                  <a:noFill/>
                </a:ln>
                <a:gradFill>
                  <a:gsLst>
                    <a:gs pos="0">
                      <a:srgbClr val="662F56"/>
                    </a:gs>
                    <a:gs pos="100000">
                      <a:srgbClr val="163373"/>
                    </a:gs>
                  </a:gsLst>
                  <a:lin ang="21540000" scaled="0"/>
                </a:gradFill>
                <a:effectLst/>
                <a:uLnTx/>
                <a:uFillTx/>
                <a:latin typeface="Roboto" panose="02000000000000000000" pitchFamily="2" charset="0"/>
                <a:ea typeface="Roboto" panose="02000000000000000000" pitchFamily="2" charset="0"/>
                <a:cs typeface="Roboto" panose="02000000000000000000" pitchFamily="2" charset="0"/>
              </a:rPr>
              <a:t>7 days before the camp</a:t>
            </a:r>
          </a:p>
        </p:txBody>
      </p:sp>
      <p:sp>
        <p:nvSpPr>
          <p:cNvPr id="14" name="TextBox 13">
            <a:extLst>
              <a:ext uri="{FF2B5EF4-FFF2-40B4-BE49-F238E27FC236}">
                <a16:creationId xmlns:a16="http://schemas.microsoft.com/office/drawing/2014/main" id="{86B9E98E-F4C4-856B-7362-9DB8D88FC37A}"/>
              </a:ext>
            </a:extLst>
          </p:cNvPr>
          <p:cNvSpPr txBox="1"/>
          <p:nvPr/>
        </p:nvSpPr>
        <p:spPr>
          <a:xfrm>
            <a:off x="2032951" y="6028084"/>
            <a:ext cx="7481194" cy="738664"/>
          </a:xfrm>
          <a:prstGeom prst="rect">
            <a:avLst/>
          </a:prstGeom>
          <a:noFill/>
          <a:ln w="19050">
            <a:solidFill>
              <a:srgbClr val="C00000"/>
            </a:solidFill>
            <a:prstDash val="dash"/>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E" sz="1400" b="1"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Important:</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AE" sz="14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Entire form with all questions and messages must be read out without skipping any part</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en-AE" sz="14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In case a household is locked, visit again to ensure 100% coverage of households</a:t>
            </a:r>
          </a:p>
        </p:txBody>
      </p:sp>
      <p:grpSp>
        <p:nvGrpSpPr>
          <p:cNvPr id="21" name="Group 20">
            <a:extLst>
              <a:ext uri="{FF2B5EF4-FFF2-40B4-BE49-F238E27FC236}">
                <a16:creationId xmlns:a16="http://schemas.microsoft.com/office/drawing/2014/main" id="{08EE5424-1BC5-48BF-5431-13E829D392F6}"/>
              </a:ext>
            </a:extLst>
          </p:cNvPr>
          <p:cNvGrpSpPr/>
          <p:nvPr/>
        </p:nvGrpSpPr>
        <p:grpSpPr>
          <a:xfrm>
            <a:off x="4388964" y="1879750"/>
            <a:ext cx="3121200" cy="2124992"/>
            <a:chOff x="644096" y="1895574"/>
            <a:chExt cx="3006623" cy="2124992"/>
          </a:xfrm>
        </p:grpSpPr>
        <p:sp>
          <p:nvSpPr>
            <p:cNvPr id="23" name="Rounded Rectangle">
              <a:extLst>
                <a:ext uri="{FF2B5EF4-FFF2-40B4-BE49-F238E27FC236}">
                  <a16:creationId xmlns:a16="http://schemas.microsoft.com/office/drawing/2014/main" id="{4A3EF663-2821-F7DA-F147-C9C3B53DF122}"/>
                </a:ext>
              </a:extLst>
            </p:cNvPr>
            <p:cNvSpPr/>
            <p:nvPr/>
          </p:nvSpPr>
          <p:spPr>
            <a:xfrm>
              <a:off x="644096" y="1895574"/>
              <a:ext cx="3006623" cy="2124992"/>
            </a:xfrm>
            <a:prstGeom prst="roundRect">
              <a:avLst>
                <a:gd name="adj" fmla="val 5712"/>
              </a:avLst>
            </a:prstGeom>
            <a:solidFill>
              <a:srgbClr val="EBEBEB"/>
            </a:solidFill>
            <a:ln w="12700">
              <a:miter lim="400000"/>
            </a:ln>
            <a:effectLst>
              <a:outerShdw blurRad="635000" dist="317500" dir="3600000" algn="ctr" rotWithShape="0">
                <a:srgbClr val="000000">
                  <a:alpha val="20000"/>
                </a:srgbClr>
              </a:outerShdw>
            </a:effectLst>
          </p:spPr>
          <p:txBody>
            <a:bodyPr lIns="25400" tIns="25400" rIns="25400" bIns="25400" anchor="ctr"/>
            <a:lstStyle/>
            <a:p>
              <a:pPr marL="0" marR="0" lvl="0" indent="0" algn="ctr" defTabSz="412750" rtl="0" eaLnBrk="1" fontAlgn="auto" latinLnBrk="0" hangingPunct="0">
                <a:lnSpc>
                  <a:spcPct val="100000"/>
                </a:lnSpc>
                <a:spcBef>
                  <a:spcPts val="0"/>
                </a:spcBef>
                <a:spcAft>
                  <a:spcPts val="0"/>
                </a:spcAft>
                <a:buClrTx/>
                <a:buSzTx/>
                <a:buFontTx/>
                <a:buNone/>
                <a:tabLst/>
                <a:defRPr sz="3200" spc="0">
                  <a:solidFill>
                    <a:srgbClr val="FFFFFF"/>
                  </a:solidFill>
                  <a:latin typeface="Helvetica Neue Medium"/>
                  <a:ea typeface="Helvetica Neue Medium"/>
                  <a:cs typeface="Helvetica Neue Medium"/>
                  <a:sym typeface="Helvetica Neue Medium"/>
                </a:defRPr>
              </a:pPr>
              <a:endParaRPr kumimoji="0" sz="1600" b="0" i="0" u="none" strike="noStrike" kern="0" cap="none" spc="0" normalizeH="0" baseline="0" noProof="0" dirty="0">
                <a:ln>
                  <a:noFill/>
                </a:ln>
                <a:solidFill>
                  <a:srgbClr val="FFFFFF"/>
                </a:solidFill>
                <a:effectLst/>
                <a:uLnTx/>
                <a:uFillTx/>
                <a:latin typeface="Helvetica Neue Medium"/>
                <a:ea typeface="Helvetica Neue Medium"/>
                <a:cs typeface="Helvetica Neue Medium"/>
                <a:sym typeface="Helvetica Neue Medium"/>
              </a:endParaRPr>
            </a:p>
          </p:txBody>
        </p:sp>
        <p:sp>
          <p:nvSpPr>
            <p:cNvPr id="24" name="TextBox 23">
              <a:extLst>
                <a:ext uri="{FF2B5EF4-FFF2-40B4-BE49-F238E27FC236}">
                  <a16:creationId xmlns:a16="http://schemas.microsoft.com/office/drawing/2014/main" id="{553B1BA8-4AF3-0492-25D5-415FB153C77F}"/>
                </a:ext>
              </a:extLst>
            </p:cNvPr>
            <p:cNvSpPr txBox="1"/>
            <p:nvPr/>
          </p:nvSpPr>
          <p:spPr>
            <a:xfrm>
              <a:off x="759022" y="2005616"/>
              <a:ext cx="2820156" cy="185948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000" b="1" i="0" u="none" strike="noStrike" kern="0" cap="none" spc="27" normalizeH="0" baseline="0" noProof="0" dirty="0">
                  <a:ln>
                    <a:noFill/>
                  </a:ln>
                  <a:solidFill>
                    <a:srgbClr val="F28853"/>
                  </a:solidFill>
                  <a:effectLst/>
                  <a:uLnTx/>
                  <a:uFillTx/>
                  <a:latin typeface="Montserrat" pitchFamily="2" charset="77"/>
                  <a:ea typeface="+mn-ea"/>
                  <a:cs typeface="+mn-cs"/>
                </a:rPr>
                <a:t>Handover Pocket Calendar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1000" b="1" i="0" u="none" strike="noStrike" kern="0" cap="none" spc="27" normalizeH="0" baseline="0" noProof="0" dirty="0">
                <a:ln>
                  <a:noFill/>
                </a:ln>
                <a:solidFill>
                  <a:srgbClr val="0F73C8"/>
                </a:solidFill>
                <a:effectLst/>
                <a:uLnTx/>
                <a:uFillTx/>
                <a:latin typeface="Montserrat" pitchFamily="2" charset="77"/>
                <a:ea typeface="+mn-ea"/>
                <a:cs typeface="+mn-cs"/>
              </a:endParaRPr>
            </a:p>
            <a:p>
              <a:pPr marL="0" marR="5080" lvl="0" indent="0" algn="ctr" defTabSz="914400" rtl="0" eaLnBrk="1" fontAlgn="auto" latinLnBrk="0" hangingPunct="1">
                <a:lnSpc>
                  <a:spcPct val="100000"/>
                </a:lnSpc>
                <a:spcBef>
                  <a:spcPts val="100"/>
                </a:spcBef>
                <a:spcAft>
                  <a:spcPts val="0"/>
                </a:spcAft>
                <a:buClrTx/>
                <a:buSzTx/>
                <a:buFontTx/>
                <a:buNone/>
                <a:tabLst/>
                <a:defRPr/>
              </a:pPr>
              <a:r>
                <a:rPr kumimoji="0" lang="en-US" sz="1600" b="0" i="0" u="none" strike="noStrike" kern="1200" cap="none" spc="0" normalizeH="0" baseline="0" noProof="0" dirty="0">
                  <a:ln>
                    <a:noFill/>
                  </a:ln>
                  <a:solidFill>
                    <a:srgbClr val="252525"/>
                  </a:solidFill>
                  <a:effectLst/>
                  <a:uLnTx/>
                  <a:uFillTx/>
                  <a:latin typeface="Roboto" panose="02000000000000000000" pitchFamily="2" charset="0"/>
                  <a:ea typeface="+mn-ea"/>
                  <a:cs typeface="+mn-cs"/>
                </a:rPr>
                <a:t>After submitting the form, </a:t>
              </a:r>
              <a:r>
                <a:rPr kumimoji="0" lang="en-US" sz="1600" b="1" i="0" u="none" strike="noStrike" kern="1200" cap="none" spc="0" normalizeH="0" baseline="0" noProof="0" dirty="0">
                  <a:ln>
                    <a:noFill/>
                  </a:ln>
                  <a:solidFill>
                    <a:srgbClr val="252525"/>
                  </a:solidFill>
                  <a:effectLst/>
                  <a:uLnTx/>
                  <a:uFillTx/>
                  <a:latin typeface="Roboto" panose="02000000000000000000" pitchFamily="2" charset="0"/>
                  <a:ea typeface="+mn-ea"/>
                  <a:cs typeface="+mn-cs"/>
                </a:rPr>
                <a:t>hand over the pocket calendar</a:t>
              </a:r>
              <a:r>
                <a:rPr kumimoji="0" lang="en-US" sz="1600" b="0" i="0" u="none" strike="noStrike" kern="1200" cap="none" spc="0" normalizeH="0" baseline="0" noProof="0" dirty="0">
                  <a:ln>
                    <a:noFill/>
                  </a:ln>
                  <a:solidFill>
                    <a:srgbClr val="252525"/>
                  </a:solidFill>
                  <a:effectLst/>
                  <a:uLnTx/>
                  <a:uFillTx/>
                  <a:latin typeface="Roboto" panose="02000000000000000000" pitchFamily="2" charset="0"/>
                  <a:ea typeface="+mn-ea"/>
                  <a:cs typeface="+mn-cs"/>
                </a:rPr>
                <a:t> to the </a:t>
              </a:r>
              <a:r>
                <a:rPr lang="en-US" sz="1600" dirty="0">
                  <a:solidFill>
                    <a:srgbClr val="252525"/>
                  </a:solidFill>
                  <a:latin typeface="Roboto" panose="02000000000000000000" pitchFamily="2" charset="0"/>
                </a:rPr>
                <a:t>citizen</a:t>
              </a:r>
              <a:r>
                <a:rPr kumimoji="0" lang="en-US" sz="1600" b="0" i="0" u="none" strike="noStrike" kern="1200" cap="none" spc="0" normalizeH="0" baseline="0" noProof="0" dirty="0">
                  <a:ln>
                    <a:noFill/>
                  </a:ln>
                  <a:solidFill>
                    <a:srgbClr val="252525"/>
                  </a:solidFill>
                  <a:effectLst/>
                  <a:uLnTx/>
                  <a:uFillTx/>
                  <a:latin typeface="Roboto" panose="02000000000000000000" pitchFamily="2" charset="0"/>
                  <a:ea typeface="+mn-ea"/>
                  <a:cs typeface="+mn-cs"/>
                </a:rPr>
                <a:t> from every household</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13" name="Shape">
            <a:extLst>
              <a:ext uri="{FF2B5EF4-FFF2-40B4-BE49-F238E27FC236}">
                <a16:creationId xmlns:a16="http://schemas.microsoft.com/office/drawing/2014/main" id="{BF2EB23D-CA01-65D3-2338-13EAA4C083B1}"/>
              </a:ext>
            </a:extLst>
          </p:cNvPr>
          <p:cNvSpPr>
            <a:spLocks noChangeAspect="1"/>
          </p:cNvSpPr>
          <p:nvPr/>
        </p:nvSpPr>
        <p:spPr>
          <a:xfrm>
            <a:off x="4132896" y="1821567"/>
            <a:ext cx="487372" cy="693929"/>
          </a:xfrm>
          <a:custGeom>
            <a:avLst/>
            <a:gdLst/>
            <a:ahLst/>
            <a:cxnLst>
              <a:cxn ang="0">
                <a:pos x="wd2" y="hd2"/>
              </a:cxn>
              <a:cxn ang="5400000">
                <a:pos x="wd2" y="hd2"/>
              </a:cxn>
              <a:cxn ang="10800000">
                <a:pos x="wd2" y="hd2"/>
              </a:cxn>
              <a:cxn ang="16200000">
                <a:pos x="wd2" y="hd2"/>
              </a:cxn>
            </a:cxnLst>
            <a:rect l="0" t="0" r="r" b="b"/>
            <a:pathLst>
              <a:path w="21600" h="21600" extrusionOk="0">
                <a:moveTo>
                  <a:pt x="9695" y="13809"/>
                </a:moveTo>
                <a:cubicBezTo>
                  <a:pt x="7665" y="14411"/>
                  <a:pt x="7170" y="15076"/>
                  <a:pt x="7170" y="16881"/>
                </a:cubicBezTo>
                <a:lnTo>
                  <a:pt x="7170" y="17514"/>
                </a:lnTo>
                <a:lnTo>
                  <a:pt x="21600" y="17514"/>
                </a:lnTo>
                <a:lnTo>
                  <a:pt x="20563" y="21600"/>
                </a:lnTo>
                <a:lnTo>
                  <a:pt x="0" y="21600"/>
                </a:lnTo>
                <a:lnTo>
                  <a:pt x="0" y="17831"/>
                </a:lnTo>
                <a:cubicBezTo>
                  <a:pt x="0" y="13429"/>
                  <a:pt x="1848" y="11624"/>
                  <a:pt x="6763" y="10104"/>
                </a:cubicBezTo>
                <a:lnTo>
                  <a:pt x="11725" y="8583"/>
                </a:lnTo>
                <a:cubicBezTo>
                  <a:pt x="13889" y="7950"/>
                  <a:pt x="14430" y="7538"/>
                  <a:pt x="14430" y="6144"/>
                </a:cubicBezTo>
                <a:cubicBezTo>
                  <a:pt x="14430" y="4592"/>
                  <a:pt x="13572" y="4054"/>
                  <a:pt x="11003" y="4054"/>
                </a:cubicBezTo>
                <a:cubicBezTo>
                  <a:pt x="8072" y="4054"/>
                  <a:pt x="3877" y="4085"/>
                  <a:pt x="585" y="4117"/>
                </a:cubicBezTo>
                <a:lnTo>
                  <a:pt x="1578" y="63"/>
                </a:lnTo>
                <a:cubicBezTo>
                  <a:pt x="4599" y="31"/>
                  <a:pt x="8522" y="0"/>
                  <a:pt x="11634" y="0"/>
                </a:cubicBezTo>
                <a:cubicBezTo>
                  <a:pt x="18714" y="0"/>
                  <a:pt x="21554" y="1964"/>
                  <a:pt x="21554" y="5511"/>
                </a:cubicBezTo>
                <a:lnTo>
                  <a:pt x="21554" y="6018"/>
                </a:lnTo>
                <a:cubicBezTo>
                  <a:pt x="21554" y="8931"/>
                  <a:pt x="19931" y="10832"/>
                  <a:pt x="15647" y="12067"/>
                </a:cubicBezTo>
                <a:cubicBezTo>
                  <a:pt x="15647" y="12067"/>
                  <a:pt x="9695" y="13809"/>
                  <a:pt x="9695" y="13809"/>
                </a:cubicBezTo>
                <a:close/>
              </a:path>
            </a:pathLst>
          </a:custGeom>
          <a:solidFill>
            <a:srgbClr val="454546"/>
          </a:solidFill>
          <a:ln w="12700" cap="flat">
            <a:noFill/>
            <a:miter lim="400000"/>
          </a:ln>
          <a:effectLst/>
        </p:spPr>
        <p:txBody>
          <a:bodyPr wrap="square" lIns="19050" tIns="19050" rIns="19050" bIns="19050" numCol="1" anchor="ctr">
            <a:noAutofit/>
          </a:bodyPr>
          <a:lstStyle/>
          <a:p>
            <a:pPr marL="0" marR="0" lvl="0" indent="0" algn="ctr" defTabSz="228600" rtl="0" eaLnBrk="1" fontAlgn="auto" latinLnBrk="0" hangingPunct="0">
              <a:lnSpc>
                <a:spcPct val="100000"/>
              </a:lnSpc>
              <a:spcBef>
                <a:spcPts val="0"/>
              </a:spcBef>
              <a:spcAft>
                <a:spcPts val="0"/>
              </a:spcAft>
              <a:buClrTx/>
              <a:buSzTx/>
              <a:buFontTx/>
              <a:buNone/>
              <a:tabLst/>
              <a:defRPr sz="3000"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cs typeface="Gill Sans"/>
              <a:sym typeface="Gill Sans"/>
            </a:endParaRPr>
          </a:p>
        </p:txBody>
      </p:sp>
      <p:grpSp>
        <p:nvGrpSpPr>
          <p:cNvPr id="25" name="Group 24">
            <a:extLst>
              <a:ext uri="{FF2B5EF4-FFF2-40B4-BE49-F238E27FC236}">
                <a16:creationId xmlns:a16="http://schemas.microsoft.com/office/drawing/2014/main" id="{FB557994-AA94-0E40-6D86-E9A2808A515E}"/>
              </a:ext>
            </a:extLst>
          </p:cNvPr>
          <p:cNvGrpSpPr/>
          <p:nvPr/>
        </p:nvGrpSpPr>
        <p:grpSpPr>
          <a:xfrm>
            <a:off x="8350046" y="1862184"/>
            <a:ext cx="3129393" cy="2124992"/>
            <a:chOff x="644096" y="1895574"/>
            <a:chExt cx="2491765" cy="2124992"/>
          </a:xfrm>
        </p:grpSpPr>
        <p:sp>
          <p:nvSpPr>
            <p:cNvPr id="26" name="Rounded Rectangle">
              <a:extLst>
                <a:ext uri="{FF2B5EF4-FFF2-40B4-BE49-F238E27FC236}">
                  <a16:creationId xmlns:a16="http://schemas.microsoft.com/office/drawing/2014/main" id="{AC1AB6FE-43E4-55AA-51B7-714C4576BCDA}"/>
                </a:ext>
              </a:extLst>
            </p:cNvPr>
            <p:cNvSpPr/>
            <p:nvPr/>
          </p:nvSpPr>
          <p:spPr>
            <a:xfrm>
              <a:off x="644096" y="1895574"/>
              <a:ext cx="2485241" cy="2124992"/>
            </a:xfrm>
            <a:prstGeom prst="roundRect">
              <a:avLst>
                <a:gd name="adj" fmla="val 5712"/>
              </a:avLst>
            </a:prstGeom>
            <a:solidFill>
              <a:srgbClr val="EBEBEB"/>
            </a:solidFill>
            <a:ln w="12700">
              <a:miter lim="400000"/>
            </a:ln>
            <a:effectLst>
              <a:outerShdw blurRad="635000" dist="317500" dir="3600000" algn="ctr" rotWithShape="0">
                <a:srgbClr val="000000">
                  <a:alpha val="20000"/>
                </a:srgbClr>
              </a:outerShdw>
            </a:effectLst>
          </p:spPr>
          <p:txBody>
            <a:bodyPr lIns="25400" tIns="25400" rIns="25400" bIns="25400" anchor="ctr"/>
            <a:lstStyle/>
            <a:p>
              <a:pPr marL="0" marR="0" lvl="0" indent="0" algn="ctr" defTabSz="412750" rtl="0" eaLnBrk="1" fontAlgn="auto" latinLnBrk="0" hangingPunct="0">
                <a:lnSpc>
                  <a:spcPct val="100000"/>
                </a:lnSpc>
                <a:spcBef>
                  <a:spcPts val="0"/>
                </a:spcBef>
                <a:spcAft>
                  <a:spcPts val="0"/>
                </a:spcAft>
                <a:buClrTx/>
                <a:buSzTx/>
                <a:buFontTx/>
                <a:buNone/>
                <a:tabLst/>
                <a:defRPr sz="3200" spc="0">
                  <a:solidFill>
                    <a:srgbClr val="FFFFFF"/>
                  </a:solidFill>
                  <a:latin typeface="Helvetica Neue Medium"/>
                  <a:ea typeface="Helvetica Neue Medium"/>
                  <a:cs typeface="Helvetica Neue Medium"/>
                  <a:sym typeface="Helvetica Neue Medium"/>
                </a:defRPr>
              </a:pPr>
              <a:endParaRPr kumimoji="0" sz="1600" b="0" i="0" u="none" strike="noStrike" kern="0" cap="none" spc="0" normalizeH="0" baseline="0" noProof="0" dirty="0">
                <a:ln>
                  <a:noFill/>
                </a:ln>
                <a:solidFill>
                  <a:srgbClr val="FFFFFF"/>
                </a:solidFill>
                <a:effectLst/>
                <a:uLnTx/>
                <a:uFillTx/>
                <a:latin typeface="Helvetica Neue Medium"/>
                <a:ea typeface="Helvetica Neue Medium"/>
                <a:cs typeface="Helvetica Neue Medium"/>
                <a:sym typeface="Helvetica Neue Medium"/>
              </a:endParaRPr>
            </a:p>
          </p:txBody>
        </p:sp>
        <p:sp>
          <p:nvSpPr>
            <p:cNvPr id="27" name="TextBox 26">
              <a:extLst>
                <a:ext uri="{FF2B5EF4-FFF2-40B4-BE49-F238E27FC236}">
                  <a16:creationId xmlns:a16="http://schemas.microsoft.com/office/drawing/2014/main" id="{AB6929B3-2EEC-D167-D98F-C8EA28F9706F}"/>
                </a:ext>
              </a:extLst>
            </p:cNvPr>
            <p:cNvSpPr txBox="1"/>
            <p:nvPr/>
          </p:nvSpPr>
          <p:spPr>
            <a:xfrm>
              <a:off x="662086" y="2040955"/>
              <a:ext cx="2473775" cy="19518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000" b="1" i="0" u="none" strike="noStrike" kern="0" cap="none" spc="27" normalizeH="0" baseline="0" noProof="0" dirty="0">
                  <a:ln>
                    <a:noFill/>
                  </a:ln>
                  <a:solidFill>
                    <a:srgbClr val="7030A0"/>
                  </a:solidFill>
                  <a:effectLst/>
                  <a:uLnTx/>
                  <a:uFillTx/>
                  <a:latin typeface="Montserrat" pitchFamily="2" charset="77"/>
                  <a:ea typeface="+mn-ea"/>
                  <a:cs typeface="+mn-cs"/>
                </a:rPr>
                <a:t>Submit Citizen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IN" sz="2000" b="1" i="0" u="none" strike="noStrike" kern="0" cap="none" spc="27" normalizeH="0" baseline="0" noProof="0" dirty="0">
                  <a:ln>
                    <a:noFill/>
                  </a:ln>
                  <a:solidFill>
                    <a:srgbClr val="7030A0"/>
                  </a:solidFill>
                  <a:effectLst/>
                  <a:uLnTx/>
                  <a:uFillTx/>
                  <a:latin typeface="Montserrat" pitchFamily="2" charset="77"/>
                  <a:ea typeface="+mn-ea"/>
                  <a:cs typeface="+mn-cs"/>
                </a:rPr>
                <a:t>Photo </a:t>
              </a:r>
              <a:endParaRPr kumimoji="0" lang="en-IN" sz="1000" b="1" i="0" u="none" strike="noStrike" kern="0" cap="none" spc="27" normalizeH="0" baseline="0" noProof="0" dirty="0">
                <a:ln>
                  <a:noFill/>
                </a:ln>
                <a:solidFill>
                  <a:srgbClr val="0F73C8"/>
                </a:solidFill>
                <a:effectLst/>
                <a:uLnTx/>
                <a:uFillTx/>
                <a:latin typeface="Montserrat" pitchFamily="2" charset="77"/>
                <a:ea typeface="+mn-ea"/>
                <a:cs typeface="+mn-cs"/>
              </a:endParaRPr>
            </a:p>
            <a:p>
              <a:pPr marL="0" marR="5080" lvl="0" indent="0" algn="ctr" defTabSz="914400" rtl="0" eaLnBrk="1" fontAlgn="auto" latinLnBrk="0" hangingPunct="1">
                <a:lnSpc>
                  <a:spcPct val="100000"/>
                </a:lnSpc>
                <a:spcBef>
                  <a:spcPts val="100"/>
                </a:spcBef>
                <a:spcAft>
                  <a:spcPts val="0"/>
                </a:spcAft>
                <a:buClrTx/>
                <a:buSzTx/>
                <a:buFontTx/>
                <a:buNone/>
                <a:tabLst/>
                <a:defRPr/>
              </a:pPr>
              <a:r>
                <a:rPr kumimoji="0" lang="en-US" sz="1600" b="0" i="0" u="none" strike="noStrike" kern="1200" cap="none" spc="0" normalizeH="0" baseline="0" noProof="0" dirty="0">
                  <a:ln>
                    <a:noFill/>
                  </a:ln>
                  <a:solidFill>
                    <a:srgbClr val="252525"/>
                  </a:solidFill>
                  <a:effectLst/>
                  <a:uLnTx/>
                  <a:uFillTx/>
                  <a:latin typeface="Roboto" panose="02000000000000000000" pitchFamily="2" charset="0"/>
                  <a:ea typeface="+mn-ea"/>
                  <a:cs typeface="+mn-cs"/>
                </a:rPr>
                <a:t>Take the citizen’s permission to </a:t>
              </a:r>
              <a:r>
                <a:rPr kumimoji="0" lang="en-US" sz="1600" b="1" i="0" u="none" strike="noStrike" kern="1200" cap="none" spc="0" normalizeH="0" baseline="0" noProof="0" dirty="0">
                  <a:ln>
                    <a:noFill/>
                  </a:ln>
                  <a:solidFill>
                    <a:srgbClr val="252525"/>
                  </a:solidFill>
                  <a:effectLst/>
                  <a:uLnTx/>
                  <a:uFillTx/>
                  <a:latin typeface="Roboto" panose="02000000000000000000" pitchFamily="2" charset="0"/>
                  <a:ea typeface="+mn-ea"/>
                  <a:cs typeface="+mn-cs"/>
                </a:rPr>
                <a:t>click their photo with the pocket calendar </a:t>
              </a:r>
              <a:r>
                <a:rPr kumimoji="0" lang="en-US" sz="1600" b="0" i="0" u="none" strike="noStrike" kern="1200" cap="none" spc="0" normalizeH="0" baseline="0" noProof="0" dirty="0">
                  <a:ln>
                    <a:noFill/>
                  </a:ln>
                  <a:solidFill>
                    <a:srgbClr val="252525"/>
                  </a:solidFill>
                  <a:effectLst/>
                  <a:uLnTx/>
                  <a:uFillTx/>
                  <a:latin typeface="Roboto" panose="02000000000000000000" pitchFamily="2" charset="0"/>
                  <a:ea typeface="+mn-ea"/>
                  <a:cs typeface="+mn-cs"/>
                </a:rPr>
                <a:t>&amp; upload it on the Volunteer app/share on the WhatsApp group</a:t>
              </a:r>
              <a:endPar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11" name="Shape">
            <a:extLst>
              <a:ext uri="{FF2B5EF4-FFF2-40B4-BE49-F238E27FC236}">
                <a16:creationId xmlns:a16="http://schemas.microsoft.com/office/drawing/2014/main" id="{0A877376-7148-CB6C-EA81-EB7B13954CA2}"/>
              </a:ext>
            </a:extLst>
          </p:cNvPr>
          <p:cNvSpPr>
            <a:spLocks noChangeAspect="1"/>
          </p:cNvSpPr>
          <p:nvPr/>
        </p:nvSpPr>
        <p:spPr>
          <a:xfrm>
            <a:off x="8083384" y="1777323"/>
            <a:ext cx="487548" cy="682161"/>
          </a:xfrm>
          <a:custGeom>
            <a:avLst/>
            <a:gdLst/>
            <a:ahLst/>
            <a:cxnLst>
              <a:cxn ang="0">
                <a:pos x="wd2" y="hd2"/>
              </a:cxn>
              <a:cxn ang="5400000">
                <a:pos x="wd2" y="hd2"/>
              </a:cxn>
              <a:cxn ang="10800000">
                <a:pos x="wd2" y="hd2"/>
              </a:cxn>
              <a:cxn ang="16200000">
                <a:pos x="wd2" y="hd2"/>
              </a:cxn>
            </a:cxnLst>
            <a:rect l="0" t="0" r="r" b="b"/>
            <a:pathLst>
              <a:path w="21600" h="21574" extrusionOk="0">
                <a:moveTo>
                  <a:pt x="1722" y="63"/>
                </a:moveTo>
                <a:cubicBezTo>
                  <a:pt x="4726" y="31"/>
                  <a:pt x="7818" y="0"/>
                  <a:pt x="11839" y="0"/>
                </a:cubicBezTo>
                <a:cubicBezTo>
                  <a:pt x="18155" y="0"/>
                  <a:pt x="20982" y="2049"/>
                  <a:pt x="20982" y="5298"/>
                </a:cubicBezTo>
                <a:lnTo>
                  <a:pt x="20982" y="5897"/>
                </a:lnTo>
                <a:cubicBezTo>
                  <a:pt x="20982" y="8262"/>
                  <a:pt x="19878" y="9460"/>
                  <a:pt x="17404" y="10312"/>
                </a:cubicBezTo>
                <a:cubicBezTo>
                  <a:pt x="20231" y="11068"/>
                  <a:pt x="21600" y="12487"/>
                  <a:pt x="21600" y="14979"/>
                </a:cubicBezTo>
                <a:lnTo>
                  <a:pt x="21600" y="15672"/>
                </a:lnTo>
                <a:cubicBezTo>
                  <a:pt x="21600" y="19551"/>
                  <a:pt x="18287" y="21569"/>
                  <a:pt x="10689" y="21569"/>
                </a:cubicBezTo>
                <a:cubicBezTo>
                  <a:pt x="6979" y="21569"/>
                  <a:pt x="3534" y="21600"/>
                  <a:pt x="0" y="21506"/>
                </a:cubicBezTo>
                <a:lnTo>
                  <a:pt x="1060" y="17532"/>
                </a:lnTo>
                <a:cubicBezTo>
                  <a:pt x="3666" y="17564"/>
                  <a:pt x="7155" y="17596"/>
                  <a:pt x="10866" y="17596"/>
                </a:cubicBezTo>
                <a:cubicBezTo>
                  <a:pt x="13384" y="17596"/>
                  <a:pt x="14445" y="16902"/>
                  <a:pt x="14445" y="15357"/>
                </a:cubicBezTo>
                <a:lnTo>
                  <a:pt x="14445" y="14884"/>
                </a:lnTo>
                <a:cubicBezTo>
                  <a:pt x="14445" y="13244"/>
                  <a:pt x="13429" y="12582"/>
                  <a:pt x="10645" y="12582"/>
                </a:cubicBezTo>
                <a:lnTo>
                  <a:pt x="2297" y="12582"/>
                </a:lnTo>
                <a:lnTo>
                  <a:pt x="3313" y="8703"/>
                </a:lnTo>
                <a:lnTo>
                  <a:pt x="10513" y="8703"/>
                </a:lnTo>
                <a:cubicBezTo>
                  <a:pt x="12765" y="8703"/>
                  <a:pt x="13870" y="8041"/>
                  <a:pt x="13870" y="6685"/>
                </a:cubicBezTo>
                <a:lnTo>
                  <a:pt x="13870" y="6181"/>
                </a:lnTo>
                <a:cubicBezTo>
                  <a:pt x="13870" y="4667"/>
                  <a:pt x="12942" y="4005"/>
                  <a:pt x="10513" y="4005"/>
                </a:cubicBezTo>
                <a:cubicBezTo>
                  <a:pt x="7730" y="4005"/>
                  <a:pt x="4241" y="4005"/>
                  <a:pt x="707" y="4036"/>
                </a:cubicBezTo>
                <a:cubicBezTo>
                  <a:pt x="707" y="4036"/>
                  <a:pt x="1722" y="63"/>
                  <a:pt x="1722" y="63"/>
                </a:cubicBezTo>
                <a:close/>
              </a:path>
            </a:pathLst>
          </a:custGeom>
          <a:solidFill>
            <a:srgbClr val="454546"/>
          </a:solidFill>
          <a:ln w="12700" cap="flat">
            <a:noFill/>
            <a:miter lim="400000"/>
          </a:ln>
          <a:effectLst/>
        </p:spPr>
        <p:txBody>
          <a:bodyPr wrap="square" lIns="19050" tIns="19050" rIns="19050" bIns="19050" numCol="1" anchor="ctr">
            <a:noAutofit/>
          </a:bodyPr>
          <a:lstStyle/>
          <a:p>
            <a:pPr marL="0" marR="0" lvl="0" indent="0" algn="ctr" defTabSz="228600" rtl="0" eaLnBrk="1" fontAlgn="auto" latinLnBrk="0" hangingPunct="0">
              <a:lnSpc>
                <a:spcPct val="100000"/>
              </a:lnSpc>
              <a:spcBef>
                <a:spcPts val="0"/>
              </a:spcBef>
              <a:spcAft>
                <a:spcPts val="0"/>
              </a:spcAft>
              <a:buClrTx/>
              <a:buSzTx/>
              <a:buFontTx/>
              <a:buNone/>
              <a:tabLst/>
              <a:defRPr sz="3000" spc="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kumimoji="0" sz="1500" b="0" i="0" u="none" strike="noStrike" kern="0" cap="none" spc="0" normalizeH="0" baseline="0" noProof="0">
              <a:ln>
                <a:noFill/>
              </a:ln>
              <a:solidFill>
                <a:srgbClr val="FFFFFF"/>
              </a:solidFill>
              <a:effectLst>
                <a:outerShdw blurRad="38100" dist="12700" dir="5400000" rotWithShape="0">
                  <a:srgbClr val="000000">
                    <a:alpha val="50000"/>
                  </a:srgbClr>
                </a:outerShdw>
              </a:effectLst>
              <a:uLnTx/>
              <a:uFillTx/>
              <a:latin typeface="Gill Sans"/>
              <a:cs typeface="Gill Sans"/>
              <a:sym typeface="Gill Sans"/>
            </a:endParaRPr>
          </a:p>
        </p:txBody>
      </p:sp>
      <p:sp>
        <p:nvSpPr>
          <p:cNvPr id="15" name="TextBox 14">
            <a:extLst>
              <a:ext uri="{FF2B5EF4-FFF2-40B4-BE49-F238E27FC236}">
                <a16:creationId xmlns:a16="http://schemas.microsoft.com/office/drawing/2014/main" id="{EE3C6A92-53C5-AE60-05EE-47E45148FBDA}"/>
              </a:ext>
            </a:extLst>
          </p:cNvPr>
          <p:cNvSpPr txBox="1"/>
          <p:nvPr/>
        </p:nvSpPr>
        <p:spPr>
          <a:xfrm>
            <a:off x="6303557" y="3797176"/>
            <a:ext cx="836746" cy="1277273"/>
          </a:xfrm>
          <a:prstGeom prst="rect">
            <a:avLst/>
          </a:prstGeom>
          <a:noFill/>
        </p:spPr>
        <p:txBody>
          <a:bodyPr wrap="square" rtlCol="0">
            <a:spAutoFit/>
          </a:bodyPr>
          <a:lstStyle/>
          <a:p>
            <a:pPr algn="ctr">
              <a:buClr>
                <a:schemeClr val="tx1"/>
              </a:buClr>
            </a:pPr>
            <a:r>
              <a:rPr lang="en-US" sz="7400" b="1" dirty="0">
                <a:solidFill>
                  <a:srgbClr val="454546"/>
                </a:solidFill>
                <a:latin typeface="Montserrat" pitchFamily="2" charset="77"/>
              </a:rPr>
              <a:t>5</a:t>
            </a:r>
          </a:p>
        </p:txBody>
      </p:sp>
      <p:sp>
        <p:nvSpPr>
          <p:cNvPr id="4" name="Rounded Rectangle 17">
            <a:extLst>
              <a:ext uri="{FF2B5EF4-FFF2-40B4-BE49-F238E27FC236}">
                <a16:creationId xmlns:a16="http://schemas.microsoft.com/office/drawing/2014/main" id="{E5F0A302-A924-8870-A6F2-8619E1D90210}"/>
              </a:ext>
            </a:extLst>
          </p:cNvPr>
          <p:cNvSpPr/>
          <p:nvPr/>
        </p:nvSpPr>
        <p:spPr>
          <a:xfrm>
            <a:off x="4068099" y="1332614"/>
            <a:ext cx="3350378" cy="290145"/>
          </a:xfrm>
          <a:prstGeom prst="roundRect">
            <a:avLst>
              <a:gd name="adj" fmla="val 26681"/>
            </a:avLst>
          </a:prstGeom>
          <a:solidFill>
            <a:srgbClr val="2525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27" normalizeH="0" baseline="0" noProof="0" dirty="0">
                <a:ln>
                  <a:noFill/>
                </a:ln>
                <a:solidFill>
                  <a:schemeClr val="bg1"/>
                </a:solidFill>
                <a:effectLst/>
                <a:uLnTx/>
                <a:uFillTx/>
                <a:latin typeface="Roboto" panose="02000000000000000000" pitchFamily="2" charset="0"/>
                <a:ea typeface="Roboto" panose="02000000000000000000" pitchFamily="2" charset="0"/>
                <a:cs typeface="+mn-cs"/>
              </a:rPr>
              <a:t>DOOR-TO</a:t>
            </a:r>
            <a:r>
              <a:rPr lang="en-US" b="1" kern="0" spc="27" dirty="0">
                <a:solidFill>
                  <a:schemeClr val="bg1"/>
                </a:solidFill>
                <a:latin typeface="Roboto" panose="02000000000000000000" pitchFamily="2" charset="0"/>
                <a:ea typeface="Roboto" panose="02000000000000000000" pitchFamily="2" charset="0"/>
              </a:rPr>
              <a:t>-DOOR PROCESS</a:t>
            </a:r>
            <a:endParaRPr kumimoji="0" lang="en-US" sz="1800" b="0" i="0" u="none" strike="noStrike" kern="1200" cap="none" spc="0" normalizeH="0" baseline="0" noProof="0" dirty="0">
              <a:ln>
                <a:noFill/>
              </a:ln>
              <a:solidFill>
                <a:schemeClr val="bg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28730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GDI colors">
      <a:dk1>
        <a:srgbClr val="000000"/>
      </a:dk1>
      <a:lt1>
        <a:srgbClr val="FFFFFF"/>
      </a:lt1>
      <a:dk2>
        <a:srgbClr val="CB3600"/>
      </a:dk2>
      <a:lt2>
        <a:srgbClr val="204B75"/>
      </a:lt2>
      <a:accent1>
        <a:srgbClr val="F4AE1A"/>
      </a:accent1>
      <a:accent2>
        <a:srgbClr val="94404E"/>
      </a:accent2>
      <a:accent3>
        <a:srgbClr val="027267"/>
      </a:accent3>
      <a:accent4>
        <a:srgbClr val="EE2F44"/>
      </a:accent4>
      <a:accent5>
        <a:srgbClr val="915BA6"/>
      </a:accent5>
      <a:accent6>
        <a:srgbClr val="518BC9"/>
      </a:accent6>
      <a:hlink>
        <a:srgbClr val="2A409C"/>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1180</TotalTime>
  <Words>1863</Words>
  <Application>Microsoft Office PowerPoint</Application>
  <PresentationFormat>Widescreen</PresentationFormat>
  <Paragraphs>270</Paragraphs>
  <Slides>14</Slides>
  <Notes>4</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14</vt:i4>
      </vt:variant>
    </vt:vector>
  </HeadingPairs>
  <TitlesOfParts>
    <vt:vector size="29" baseType="lpstr">
      <vt:lpstr>Arial</vt:lpstr>
      <vt:lpstr>Calibri</vt:lpstr>
      <vt:lpstr>Calibri Light</vt:lpstr>
      <vt:lpstr>Gill Sans</vt:lpstr>
      <vt:lpstr>Helvetica Neue Medium</vt:lpstr>
      <vt:lpstr>Montserrat</vt:lpstr>
      <vt:lpstr>Montserrat ExtraBold</vt:lpstr>
      <vt:lpstr>Montserrat Medium</vt:lpstr>
      <vt:lpstr>Montserrat SemiBold</vt:lpstr>
      <vt:lpstr>Poppins</vt:lpstr>
      <vt:lpstr>Poppins Medium</vt:lpstr>
      <vt:lpstr>Roboto</vt:lpstr>
      <vt:lpstr>Work Sans Regular Roman</vt:lpstr>
      <vt:lpstr>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05-05-2023 draft</dc:title>
  <dc:creator>bharath gupta</dc:creator>
  <cp:lastModifiedBy>bharath gupta</cp:lastModifiedBy>
  <cp:revision>43</cp:revision>
  <dcterms:created xsi:type="dcterms:W3CDTF">2023-05-04T06:09:32Z</dcterms:created>
  <dcterms:modified xsi:type="dcterms:W3CDTF">2023-06-17T06:55:56Z</dcterms:modified>
</cp:coreProperties>
</file>